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6.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9.xml" ContentType="application/vnd.openxmlformats-officedocument.presentationml.notesSlide+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56" r:id="rId2"/>
    <p:sldId id="500" r:id="rId3"/>
    <p:sldId id="523" r:id="rId4"/>
    <p:sldId id="547" r:id="rId5"/>
    <p:sldId id="387" r:id="rId6"/>
    <p:sldId id="461" r:id="rId7"/>
    <p:sldId id="501" r:id="rId8"/>
    <p:sldId id="469" r:id="rId9"/>
    <p:sldId id="548" r:id="rId10"/>
    <p:sldId id="557" r:id="rId11"/>
    <p:sldId id="563" r:id="rId12"/>
    <p:sldId id="550" r:id="rId13"/>
    <p:sldId id="549" r:id="rId14"/>
    <p:sldId id="553" r:id="rId15"/>
    <p:sldId id="554" r:id="rId16"/>
    <p:sldId id="556" r:id="rId17"/>
    <p:sldId id="558" r:id="rId18"/>
    <p:sldId id="559" r:id="rId19"/>
    <p:sldId id="564" r:id="rId20"/>
    <p:sldId id="565" r:id="rId21"/>
    <p:sldId id="560" r:id="rId22"/>
    <p:sldId id="481" r:id="rId23"/>
    <p:sldId id="566" r:id="rId24"/>
    <p:sldId id="527" r:id="rId25"/>
    <p:sldId id="567" r:id="rId26"/>
    <p:sldId id="526" r:id="rId27"/>
    <p:sldId id="555" r:id="rId28"/>
    <p:sldId id="544" r:id="rId29"/>
    <p:sldId id="551" r:id="rId30"/>
    <p:sldId id="552" r:id="rId31"/>
    <p:sldId id="531" r:id="rId32"/>
    <p:sldId id="478" r:id="rId33"/>
    <p:sldId id="525" r:id="rId34"/>
    <p:sldId id="568" r:id="rId35"/>
    <p:sldId id="569" r:id="rId36"/>
    <p:sldId id="528" r:id="rId37"/>
    <p:sldId id="530" r:id="rId38"/>
    <p:sldId id="529" r:id="rId39"/>
    <p:sldId id="561" r:id="rId40"/>
    <p:sldId id="545" r:id="rId41"/>
    <p:sldId id="546" r:id="rId42"/>
    <p:sldId id="562" r:id="rId43"/>
    <p:sldId id="536" r:id="rId44"/>
    <p:sldId id="480" r:id="rId45"/>
    <p:sldId id="511" r:id="rId46"/>
    <p:sldId id="504" r:id="rId47"/>
    <p:sldId id="477" r:id="rId48"/>
    <p:sldId id="390" r:id="rId49"/>
    <p:sldId id="391" r:id="rId50"/>
    <p:sldId id="540" r:id="rId51"/>
    <p:sldId id="485" r:id="rId52"/>
    <p:sldId id="541" r:id="rId53"/>
    <p:sldId id="486" r:id="rId54"/>
    <p:sldId id="542" r:id="rId55"/>
    <p:sldId id="543" r:id="rId56"/>
    <p:sldId id="538" r:id="rId57"/>
    <p:sldId id="570" r:id="rId58"/>
    <p:sldId id="571"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eifeng Xu" initials="WX" lastIdx="3" clrIdx="0">
    <p:extLst>
      <p:ext uri="{19B8F6BF-5375-455C-9EA6-DF929625EA0E}">
        <p15:presenceInfo xmlns:p15="http://schemas.microsoft.com/office/powerpoint/2012/main" userId="Weifeng X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EAEAE"/>
    <a:srgbClr val="AB51D6"/>
    <a:srgbClr val="FF9A00"/>
    <a:srgbClr val="D81E00"/>
    <a:srgbClr val="00AAD6"/>
    <a:srgbClr val="318EFD"/>
    <a:srgbClr val="007DB5"/>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41A617-B809-41F6-88F4-E387E9626168}" v="138" dt="2025-04-14T14:26:09.622"/>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03" autoAdjust="0"/>
    <p:restoredTop sz="91101" autoAdjust="0"/>
  </p:normalViewPr>
  <p:slideViewPr>
    <p:cSldViewPr snapToGrid="0">
      <p:cViewPr>
        <p:scale>
          <a:sx n="100" d="100"/>
          <a:sy n="100" d="100"/>
        </p:scale>
        <p:origin x="749" y="2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leen Kaur" userId="S::id65ns02@ubalt.edu::9f7fc1d6-ab67-473f-ba46-e98f6ce2049b" providerId="AD" clId="Web-{AEF35719-F61A-F80F-A042-9EBDEAE0D316}"/>
    <pc:docChg chg="modSld">
      <pc:chgData name="Harleen Kaur" userId="S::id65ns02@ubalt.edu::9f7fc1d6-ab67-473f-ba46-e98f6ce2049b" providerId="AD" clId="Web-{AEF35719-F61A-F80F-A042-9EBDEAE0D316}" dt="2021-06-23T23:49:37.075" v="14" actId="20577"/>
      <pc:docMkLst>
        <pc:docMk/>
      </pc:docMkLst>
      <pc:sldChg chg="modSp">
        <pc:chgData name="Harleen Kaur" userId="S::id65ns02@ubalt.edu::9f7fc1d6-ab67-473f-ba46-e98f6ce2049b" providerId="AD" clId="Web-{AEF35719-F61A-F80F-A042-9EBDEAE0D316}" dt="2021-06-23T23:49:09.387" v="12" actId="20577"/>
        <pc:sldMkLst>
          <pc:docMk/>
          <pc:sldMk cId="1544669389" sldId="348"/>
        </pc:sldMkLst>
      </pc:sldChg>
      <pc:sldChg chg="modSp">
        <pc:chgData name="Harleen Kaur" userId="S::id65ns02@ubalt.edu::9f7fc1d6-ab67-473f-ba46-e98f6ce2049b" providerId="AD" clId="Web-{AEF35719-F61A-F80F-A042-9EBDEAE0D316}" dt="2021-06-23T23:49:37.075" v="14" actId="20577"/>
        <pc:sldMkLst>
          <pc:docMk/>
          <pc:sldMk cId="618152992" sldId="374"/>
        </pc:sldMkLst>
      </pc:sldChg>
    </pc:docChg>
  </pc:docChgLst>
  <pc:docChgLst>
    <pc:chgData name="Harleen Kaur" userId="S::id65ns02@ubalt.edu::9f7fc1d6-ab67-473f-ba46-e98f6ce2049b" providerId="AD" clId="Web-{457AF695-138B-F376-2B28-6312DEDE7462}"/>
    <pc:docChg chg="addSld modSld">
      <pc:chgData name="Harleen Kaur" userId="S::id65ns02@ubalt.edu::9f7fc1d6-ab67-473f-ba46-e98f6ce2049b" providerId="AD" clId="Web-{457AF695-138B-F376-2B28-6312DEDE7462}" dt="2021-07-06T18:38:52.236" v="1020" actId="20577"/>
      <pc:docMkLst>
        <pc:docMk/>
      </pc:docMkLst>
      <pc:sldChg chg="delSp modSp">
        <pc:chgData name="Harleen Kaur" userId="S::id65ns02@ubalt.edu::9f7fc1d6-ab67-473f-ba46-e98f6ce2049b" providerId="AD" clId="Web-{457AF695-138B-F376-2B28-6312DEDE7462}" dt="2021-07-06T16:49:58.060" v="274" actId="14100"/>
        <pc:sldMkLst>
          <pc:docMk/>
          <pc:sldMk cId="2020629071" sldId="362"/>
        </pc:sldMkLst>
      </pc:sldChg>
      <pc:sldChg chg="modSp">
        <pc:chgData name="Harleen Kaur" userId="S::id65ns02@ubalt.edu::9f7fc1d6-ab67-473f-ba46-e98f6ce2049b" providerId="AD" clId="Web-{457AF695-138B-F376-2B28-6312DEDE7462}" dt="2021-07-06T16:32:02.452" v="18" actId="20577"/>
        <pc:sldMkLst>
          <pc:docMk/>
          <pc:sldMk cId="3856163379" sldId="394"/>
        </pc:sldMkLst>
      </pc:sldChg>
      <pc:sldChg chg="delSp modSp">
        <pc:chgData name="Harleen Kaur" userId="S::id65ns02@ubalt.edu::9f7fc1d6-ab67-473f-ba46-e98f6ce2049b" providerId="AD" clId="Web-{457AF695-138B-F376-2B28-6312DEDE7462}" dt="2021-07-06T16:50:42.374" v="278"/>
        <pc:sldMkLst>
          <pc:docMk/>
          <pc:sldMk cId="1525666079" sldId="397"/>
        </pc:sldMkLst>
      </pc:sldChg>
      <pc:sldChg chg="modSp">
        <pc:chgData name="Harleen Kaur" userId="S::id65ns02@ubalt.edu::9f7fc1d6-ab67-473f-ba46-e98f6ce2049b" providerId="AD" clId="Web-{457AF695-138B-F376-2B28-6312DEDE7462}" dt="2021-07-06T16:36:47.773" v="60" actId="20577"/>
        <pc:sldMkLst>
          <pc:docMk/>
          <pc:sldMk cId="1318968879" sldId="401"/>
        </pc:sldMkLst>
      </pc:sldChg>
      <pc:sldChg chg="modSp">
        <pc:chgData name="Harleen Kaur" userId="S::id65ns02@ubalt.edu::9f7fc1d6-ab67-473f-ba46-e98f6ce2049b" providerId="AD" clId="Web-{457AF695-138B-F376-2B28-6312DEDE7462}" dt="2021-07-06T17:23:34.962" v="652" actId="20577"/>
        <pc:sldMkLst>
          <pc:docMk/>
          <pc:sldMk cId="2072083871" sldId="402"/>
        </pc:sldMkLst>
      </pc:sldChg>
      <pc:sldChg chg="modSp">
        <pc:chgData name="Harleen Kaur" userId="S::id65ns02@ubalt.edu::9f7fc1d6-ab67-473f-ba46-e98f6ce2049b" providerId="AD" clId="Web-{457AF695-138B-F376-2B28-6312DEDE7462}" dt="2021-07-06T17:15:04.383" v="340" actId="20577"/>
        <pc:sldMkLst>
          <pc:docMk/>
          <pc:sldMk cId="1876217879" sldId="403"/>
        </pc:sldMkLst>
      </pc:sldChg>
      <pc:sldChg chg="modSp">
        <pc:chgData name="Harleen Kaur" userId="S::id65ns02@ubalt.edu::9f7fc1d6-ab67-473f-ba46-e98f6ce2049b" providerId="AD" clId="Web-{457AF695-138B-F376-2B28-6312DEDE7462}" dt="2021-07-06T18:06:19.089" v="885" actId="20577"/>
        <pc:sldMkLst>
          <pc:docMk/>
          <pc:sldMk cId="2925871886" sldId="404"/>
        </pc:sldMkLst>
      </pc:sldChg>
      <pc:sldChg chg="modSp">
        <pc:chgData name="Harleen Kaur" userId="S::id65ns02@ubalt.edu::9f7fc1d6-ab67-473f-ba46-e98f6ce2049b" providerId="AD" clId="Web-{457AF695-138B-F376-2B28-6312DEDE7462}" dt="2021-07-06T17:21:12.006" v="565" actId="20577"/>
        <pc:sldMkLst>
          <pc:docMk/>
          <pc:sldMk cId="2895696043" sldId="406"/>
        </pc:sldMkLst>
      </pc:sldChg>
      <pc:sldChg chg="modSp">
        <pc:chgData name="Harleen Kaur" userId="S::id65ns02@ubalt.edu::9f7fc1d6-ab67-473f-ba46-e98f6ce2049b" providerId="AD" clId="Web-{457AF695-138B-F376-2B28-6312DEDE7462}" dt="2021-07-06T18:01:27.411" v="880" actId="14100"/>
        <pc:sldMkLst>
          <pc:docMk/>
          <pc:sldMk cId="1124496874" sldId="407"/>
        </pc:sldMkLst>
      </pc:sldChg>
      <pc:sldChg chg="addSp delSp modSp new">
        <pc:chgData name="Harleen Kaur" userId="S::id65ns02@ubalt.edu::9f7fc1d6-ab67-473f-ba46-e98f6ce2049b" providerId="AD" clId="Web-{457AF695-138B-F376-2B28-6312DEDE7462}" dt="2021-07-06T16:39:26.590" v="84" actId="20577"/>
        <pc:sldMkLst>
          <pc:docMk/>
          <pc:sldMk cId="1378301349" sldId="415"/>
        </pc:sldMkLst>
      </pc:sldChg>
      <pc:sldChg chg="addSp delSp modSp new">
        <pc:chgData name="Harleen Kaur" userId="S::id65ns02@ubalt.edu::9f7fc1d6-ab67-473f-ba46-e98f6ce2049b" providerId="AD" clId="Web-{457AF695-138B-F376-2B28-6312DEDE7462}" dt="2021-07-06T17:58:46.018" v="843" actId="20577"/>
        <pc:sldMkLst>
          <pc:docMk/>
          <pc:sldMk cId="961075764" sldId="416"/>
        </pc:sldMkLst>
      </pc:sldChg>
      <pc:sldChg chg="addSp delSp modSp new">
        <pc:chgData name="Harleen Kaur" userId="S::id65ns02@ubalt.edu::9f7fc1d6-ab67-473f-ba46-e98f6ce2049b" providerId="AD" clId="Web-{457AF695-138B-F376-2B28-6312DEDE7462}" dt="2021-07-06T18:38:52.236" v="1020" actId="20577"/>
        <pc:sldMkLst>
          <pc:docMk/>
          <pc:sldMk cId="3965738968" sldId="417"/>
        </pc:sldMkLst>
      </pc:sldChg>
    </pc:docChg>
  </pc:docChgLst>
  <pc:docChgLst>
    <pc:chgData name="Harleen Kaur" userId="S::id65ns02@ubalt.edu::9f7fc1d6-ab67-473f-ba46-e98f6ce2049b" providerId="AD" clId="Web-{A30573EC-A0B7-94F5-6044-0D35D8AC0428}"/>
    <pc:docChg chg="addSld delSld modSld">
      <pc:chgData name="Harleen Kaur" userId="S::id65ns02@ubalt.edu::9f7fc1d6-ab67-473f-ba46-e98f6ce2049b" providerId="AD" clId="Web-{A30573EC-A0B7-94F5-6044-0D35D8AC0428}" dt="2021-06-25T18:46:58.445" v="818"/>
      <pc:docMkLst>
        <pc:docMk/>
      </pc:docMkLst>
      <pc:sldChg chg="del">
        <pc:chgData name="Harleen Kaur" userId="S::id65ns02@ubalt.edu::9f7fc1d6-ab67-473f-ba46-e98f6ce2049b" providerId="AD" clId="Web-{A30573EC-A0B7-94F5-6044-0D35D8AC0428}" dt="2021-06-25T16:50:50.584" v="129"/>
        <pc:sldMkLst>
          <pc:docMk/>
          <pc:sldMk cId="3408609546" sldId="352"/>
        </pc:sldMkLst>
      </pc:sldChg>
      <pc:sldChg chg="addSp delSp del">
        <pc:chgData name="Harleen Kaur" userId="S::id65ns02@ubalt.edu::9f7fc1d6-ab67-473f-ba46-e98f6ce2049b" providerId="AD" clId="Web-{A30573EC-A0B7-94F5-6044-0D35D8AC0428}" dt="2021-06-25T17:52:53.967" v="520"/>
        <pc:sldMkLst>
          <pc:docMk/>
          <pc:sldMk cId="3550158572" sldId="353"/>
        </pc:sldMkLst>
      </pc:sldChg>
      <pc:sldChg chg="del">
        <pc:chgData name="Harleen Kaur" userId="S::id65ns02@ubalt.edu::9f7fc1d6-ab67-473f-ba46-e98f6ce2049b" providerId="AD" clId="Web-{A30573EC-A0B7-94F5-6044-0D35D8AC0428}" dt="2021-06-25T17:52:57.623" v="521"/>
        <pc:sldMkLst>
          <pc:docMk/>
          <pc:sldMk cId="1487878612" sldId="354"/>
        </pc:sldMkLst>
      </pc:sldChg>
      <pc:sldChg chg="del">
        <pc:chgData name="Harleen Kaur" userId="S::id65ns02@ubalt.edu::9f7fc1d6-ab67-473f-ba46-e98f6ce2049b" providerId="AD" clId="Web-{A30573EC-A0B7-94F5-6044-0D35D8AC0428}" dt="2021-06-25T17:53:00.124" v="522"/>
        <pc:sldMkLst>
          <pc:docMk/>
          <pc:sldMk cId="3157762318" sldId="356"/>
        </pc:sldMkLst>
      </pc:sldChg>
      <pc:sldChg chg="del">
        <pc:chgData name="Harleen Kaur" userId="S::id65ns02@ubalt.edu::9f7fc1d6-ab67-473f-ba46-e98f6ce2049b" providerId="AD" clId="Web-{A30573EC-A0B7-94F5-6044-0D35D8AC0428}" dt="2021-06-25T18:03:28.847" v="593"/>
        <pc:sldMkLst>
          <pc:docMk/>
          <pc:sldMk cId="3941886475" sldId="360"/>
        </pc:sldMkLst>
      </pc:sldChg>
      <pc:sldChg chg="addSp delSp modSp modNotes">
        <pc:chgData name="Harleen Kaur" userId="S::id65ns02@ubalt.edu::9f7fc1d6-ab67-473f-ba46-e98f6ce2049b" providerId="AD" clId="Web-{A30573EC-A0B7-94F5-6044-0D35D8AC0428}" dt="2021-06-25T18:14:17.539" v="657"/>
        <pc:sldMkLst>
          <pc:docMk/>
          <pc:sldMk cId="2020629071" sldId="362"/>
        </pc:sldMkLst>
      </pc:sldChg>
      <pc:sldChg chg="addSp delSp modSp modNotes">
        <pc:chgData name="Harleen Kaur" userId="S::id65ns02@ubalt.edu::9f7fc1d6-ab67-473f-ba46-e98f6ce2049b" providerId="AD" clId="Web-{A30573EC-A0B7-94F5-6044-0D35D8AC0428}" dt="2021-06-25T18:46:58.445" v="818"/>
        <pc:sldMkLst>
          <pc:docMk/>
          <pc:sldMk cId="4098661029" sldId="363"/>
        </pc:sldMkLst>
      </pc:sldChg>
      <pc:sldChg chg="del">
        <pc:chgData name="Harleen Kaur" userId="S::id65ns02@ubalt.edu::9f7fc1d6-ab67-473f-ba46-e98f6ce2049b" providerId="AD" clId="Web-{A30573EC-A0B7-94F5-6044-0D35D8AC0428}" dt="2021-06-25T18:41:35.403" v="784"/>
        <pc:sldMkLst>
          <pc:docMk/>
          <pc:sldMk cId="2934714722" sldId="364"/>
        </pc:sldMkLst>
      </pc:sldChg>
      <pc:sldChg chg="addSp delSp modSp">
        <pc:chgData name="Harleen Kaur" userId="S::id65ns02@ubalt.edu::9f7fc1d6-ab67-473f-ba46-e98f6ce2049b" providerId="AD" clId="Web-{A30573EC-A0B7-94F5-6044-0D35D8AC0428}" dt="2021-06-25T16:49:46.160" v="125"/>
        <pc:sldMkLst>
          <pc:docMk/>
          <pc:sldMk cId="3077270470" sldId="375"/>
        </pc:sldMkLst>
      </pc:sldChg>
      <pc:sldChg chg="modSp">
        <pc:chgData name="Harleen Kaur" userId="S::id65ns02@ubalt.edu::9f7fc1d6-ab67-473f-ba46-e98f6ce2049b" providerId="AD" clId="Web-{A30573EC-A0B7-94F5-6044-0D35D8AC0428}" dt="2021-06-25T16:39:32.172" v="2" actId="1076"/>
        <pc:sldMkLst>
          <pc:docMk/>
          <pc:sldMk cId="4148899360" sldId="379"/>
        </pc:sldMkLst>
      </pc:sldChg>
      <pc:sldChg chg="delSp">
        <pc:chgData name="Harleen Kaur" userId="S::id65ns02@ubalt.edu::9f7fc1d6-ab67-473f-ba46-e98f6ce2049b" providerId="AD" clId="Web-{A30573EC-A0B7-94F5-6044-0D35D8AC0428}" dt="2021-06-25T16:38:19.013" v="0"/>
        <pc:sldMkLst>
          <pc:docMk/>
          <pc:sldMk cId="3268356748" sldId="380"/>
        </pc:sldMkLst>
      </pc:sldChg>
      <pc:sldChg chg="modSp">
        <pc:chgData name="Harleen Kaur" userId="S::id65ns02@ubalt.edu::9f7fc1d6-ab67-473f-ba46-e98f6ce2049b" providerId="AD" clId="Web-{A30573EC-A0B7-94F5-6044-0D35D8AC0428}" dt="2021-06-25T18:02:20.032" v="592" actId="20577"/>
        <pc:sldMkLst>
          <pc:docMk/>
          <pc:sldMk cId="954730872" sldId="385"/>
        </pc:sldMkLst>
      </pc:sldChg>
      <pc:sldChg chg="addSp delSp modSp">
        <pc:chgData name="Harleen Kaur" userId="S::id65ns02@ubalt.edu::9f7fc1d6-ab67-473f-ba46-e98f6ce2049b" providerId="AD" clId="Web-{A30573EC-A0B7-94F5-6044-0D35D8AC0428}" dt="2021-06-25T16:59:57.351" v="208" actId="20577"/>
        <pc:sldMkLst>
          <pc:docMk/>
          <pc:sldMk cId="1915093242" sldId="387"/>
        </pc:sldMkLst>
      </pc:sldChg>
      <pc:sldChg chg="modSp new del">
        <pc:chgData name="Harleen Kaur" userId="S::id65ns02@ubalt.edu::9f7fc1d6-ab67-473f-ba46-e98f6ce2049b" providerId="AD" clId="Web-{A30573EC-A0B7-94F5-6044-0D35D8AC0428}" dt="2021-06-25T16:51:02.709" v="135"/>
        <pc:sldMkLst>
          <pc:docMk/>
          <pc:sldMk cId="671319410" sldId="388"/>
        </pc:sldMkLst>
      </pc:sldChg>
      <pc:sldChg chg="delSp modSp new">
        <pc:chgData name="Harleen Kaur" userId="S::id65ns02@ubalt.edu::9f7fc1d6-ab67-473f-ba46-e98f6ce2049b" providerId="AD" clId="Web-{A30573EC-A0B7-94F5-6044-0D35D8AC0428}" dt="2021-06-25T16:51:20.303" v="145"/>
        <pc:sldMkLst>
          <pc:docMk/>
          <pc:sldMk cId="3365298552" sldId="388"/>
        </pc:sldMkLst>
      </pc:sldChg>
      <pc:sldChg chg="addSp modSp new modNotes">
        <pc:chgData name="Harleen Kaur" userId="S::id65ns02@ubalt.edu::9f7fc1d6-ab67-473f-ba46-e98f6ce2049b" providerId="AD" clId="Web-{A30573EC-A0B7-94F5-6044-0D35D8AC0428}" dt="2021-06-25T16:53:53.543" v="184"/>
        <pc:sldMkLst>
          <pc:docMk/>
          <pc:sldMk cId="2008758297" sldId="389"/>
        </pc:sldMkLst>
      </pc:sldChg>
      <pc:sldChg chg="addSp modSp new modNotes">
        <pc:chgData name="Harleen Kaur" userId="S::id65ns02@ubalt.edu::9f7fc1d6-ab67-473f-ba46-e98f6ce2049b" providerId="AD" clId="Web-{A30573EC-A0B7-94F5-6044-0D35D8AC0428}" dt="2021-06-25T17:02:17.621" v="263" actId="14100"/>
        <pc:sldMkLst>
          <pc:docMk/>
          <pc:sldMk cId="3040878584" sldId="390"/>
        </pc:sldMkLst>
      </pc:sldChg>
      <pc:sldChg chg="addSp delSp modSp new">
        <pc:chgData name="Harleen Kaur" userId="S::id65ns02@ubalt.edu::9f7fc1d6-ab67-473f-ba46-e98f6ce2049b" providerId="AD" clId="Web-{A30573EC-A0B7-94F5-6044-0D35D8AC0428}" dt="2021-06-25T17:07:36.022" v="335" actId="14100"/>
        <pc:sldMkLst>
          <pc:docMk/>
          <pc:sldMk cId="4104176517" sldId="391"/>
        </pc:sldMkLst>
      </pc:sldChg>
      <pc:sldChg chg="addSp delSp modSp new">
        <pc:chgData name="Harleen Kaur" userId="S::id65ns02@ubalt.edu::9f7fc1d6-ab67-473f-ba46-e98f6ce2049b" providerId="AD" clId="Web-{A30573EC-A0B7-94F5-6044-0D35D8AC0428}" dt="2021-06-25T17:22:41.004" v="359" actId="14100"/>
        <pc:sldMkLst>
          <pc:docMk/>
          <pc:sldMk cId="4258082541" sldId="392"/>
        </pc:sldMkLst>
      </pc:sldChg>
      <pc:sldChg chg="addSp delSp modSp new">
        <pc:chgData name="Harleen Kaur" userId="S::id65ns02@ubalt.edu::9f7fc1d6-ab67-473f-ba46-e98f6ce2049b" providerId="AD" clId="Web-{A30573EC-A0B7-94F5-6044-0D35D8AC0428}" dt="2021-06-25T17:42:36.276" v="519" actId="14100"/>
        <pc:sldMkLst>
          <pc:docMk/>
          <pc:sldMk cId="1701036471" sldId="393"/>
        </pc:sldMkLst>
      </pc:sldChg>
      <pc:sldChg chg="modSp new">
        <pc:chgData name="Harleen Kaur" userId="S::id65ns02@ubalt.edu::9f7fc1d6-ab67-473f-ba46-e98f6ce2049b" providerId="AD" clId="Web-{A30573EC-A0B7-94F5-6044-0D35D8AC0428}" dt="2021-06-25T17:59:49.308" v="587" actId="20577"/>
        <pc:sldMkLst>
          <pc:docMk/>
          <pc:sldMk cId="3856163379" sldId="394"/>
        </pc:sldMkLst>
      </pc:sldChg>
      <pc:sldChg chg="addSp delSp modSp new">
        <pc:chgData name="Harleen Kaur" userId="S::id65ns02@ubalt.edu::9f7fc1d6-ab67-473f-ba46-e98f6ce2049b" providerId="AD" clId="Web-{A30573EC-A0B7-94F5-6044-0D35D8AC0428}" dt="2021-06-25T17:57:52.008" v="560" actId="14100"/>
        <pc:sldMkLst>
          <pc:docMk/>
          <pc:sldMk cId="3523215299" sldId="395"/>
        </pc:sldMkLst>
      </pc:sldChg>
      <pc:sldChg chg="modSp new">
        <pc:chgData name="Harleen Kaur" userId="S::id65ns02@ubalt.edu::9f7fc1d6-ab67-473f-ba46-e98f6ce2049b" providerId="AD" clId="Web-{A30573EC-A0B7-94F5-6044-0D35D8AC0428}" dt="2021-06-25T17:59:14.370" v="581" actId="20577"/>
        <pc:sldMkLst>
          <pc:docMk/>
          <pc:sldMk cId="3010338886" sldId="396"/>
        </pc:sldMkLst>
      </pc:sldChg>
      <pc:sldChg chg="addSp delSp modSp new">
        <pc:chgData name="Harleen Kaur" userId="S::id65ns02@ubalt.edu::9f7fc1d6-ab67-473f-ba46-e98f6ce2049b" providerId="AD" clId="Web-{A30573EC-A0B7-94F5-6044-0D35D8AC0428}" dt="2021-06-25T18:42:50.265" v="791" actId="20577"/>
        <pc:sldMkLst>
          <pc:docMk/>
          <pc:sldMk cId="1525666079" sldId="397"/>
        </pc:sldMkLst>
      </pc:sldChg>
    </pc:docChg>
  </pc:docChgLst>
  <pc:docChgLst>
    <pc:chgData name="Harleen Kaur" userId="S::id65ns02@ubalt.edu::9f7fc1d6-ab67-473f-ba46-e98f6ce2049b" providerId="AD" clId="Web-{C2FAEB8F-3984-EC16-643E-89D8DCB1B0DD}"/>
    <pc:docChg chg="addSld delSld modSld sldOrd">
      <pc:chgData name="Harleen Kaur" userId="S::id65ns02@ubalt.edu::9f7fc1d6-ab67-473f-ba46-e98f6ce2049b" providerId="AD" clId="Web-{C2FAEB8F-3984-EC16-643E-89D8DCB1B0DD}" dt="2021-07-19T20:47:27.167" v="800" actId="20577"/>
      <pc:docMkLst>
        <pc:docMk/>
      </pc:docMkLst>
      <pc:sldChg chg="modSp">
        <pc:chgData name="Harleen Kaur" userId="S::id65ns02@ubalt.edu::9f7fc1d6-ab67-473f-ba46-e98f6ce2049b" providerId="AD" clId="Web-{C2FAEB8F-3984-EC16-643E-89D8DCB1B0DD}" dt="2021-07-19T19:26:36.565" v="225" actId="20577"/>
        <pc:sldMkLst>
          <pc:docMk/>
          <pc:sldMk cId="3268356748" sldId="380"/>
        </pc:sldMkLst>
      </pc:sldChg>
      <pc:sldChg chg="addSp modSp">
        <pc:chgData name="Harleen Kaur" userId="S::id65ns02@ubalt.edu::9f7fc1d6-ab67-473f-ba46-e98f6ce2049b" providerId="AD" clId="Web-{C2FAEB8F-3984-EC16-643E-89D8DCB1B0DD}" dt="2021-07-19T19:09:08.809" v="212" actId="20577"/>
        <pc:sldMkLst>
          <pc:docMk/>
          <pc:sldMk cId="4046926907" sldId="384"/>
        </pc:sldMkLst>
      </pc:sldChg>
      <pc:sldChg chg="modSp">
        <pc:chgData name="Harleen Kaur" userId="S::id65ns02@ubalt.edu::9f7fc1d6-ab67-473f-ba46-e98f6ce2049b" providerId="AD" clId="Web-{C2FAEB8F-3984-EC16-643E-89D8DCB1B0DD}" dt="2021-07-19T18:44:06.342" v="153" actId="20577"/>
        <pc:sldMkLst>
          <pc:docMk/>
          <pc:sldMk cId="954730872" sldId="385"/>
        </pc:sldMkLst>
      </pc:sldChg>
      <pc:sldChg chg="modSp">
        <pc:chgData name="Harleen Kaur" userId="S::id65ns02@ubalt.edu::9f7fc1d6-ab67-473f-ba46-e98f6ce2049b" providerId="AD" clId="Web-{C2FAEB8F-3984-EC16-643E-89D8DCB1B0DD}" dt="2021-07-19T19:52:11.363" v="531" actId="20577"/>
        <pc:sldMkLst>
          <pc:docMk/>
          <pc:sldMk cId="3188243652" sldId="386"/>
        </pc:sldMkLst>
      </pc:sldChg>
      <pc:sldChg chg="addSp delSp modSp">
        <pc:chgData name="Harleen Kaur" userId="S::id65ns02@ubalt.edu::9f7fc1d6-ab67-473f-ba46-e98f6ce2049b" providerId="AD" clId="Web-{C2FAEB8F-3984-EC16-643E-89D8DCB1B0DD}" dt="2021-07-19T20:38:52.796" v="702" actId="14100"/>
        <pc:sldMkLst>
          <pc:docMk/>
          <pc:sldMk cId="1318968879" sldId="401"/>
        </pc:sldMkLst>
      </pc:sldChg>
      <pc:sldChg chg="modSp">
        <pc:chgData name="Harleen Kaur" userId="S::id65ns02@ubalt.edu::9f7fc1d6-ab67-473f-ba46-e98f6ce2049b" providerId="AD" clId="Web-{C2FAEB8F-3984-EC16-643E-89D8DCB1B0DD}" dt="2021-07-19T20:41:22.534" v="734" actId="20577"/>
        <pc:sldMkLst>
          <pc:docMk/>
          <pc:sldMk cId="2072083871" sldId="402"/>
        </pc:sldMkLst>
      </pc:sldChg>
      <pc:sldChg chg="modSp">
        <pc:chgData name="Harleen Kaur" userId="S::id65ns02@ubalt.edu::9f7fc1d6-ab67-473f-ba46-e98f6ce2049b" providerId="AD" clId="Web-{C2FAEB8F-3984-EC16-643E-89D8DCB1B0DD}" dt="2021-07-19T20:46:54.885" v="787" actId="20577"/>
        <pc:sldMkLst>
          <pc:docMk/>
          <pc:sldMk cId="2895696043" sldId="406"/>
        </pc:sldMkLst>
      </pc:sldChg>
      <pc:sldChg chg="modSp">
        <pc:chgData name="Harleen Kaur" userId="S::id65ns02@ubalt.edu::9f7fc1d6-ab67-473f-ba46-e98f6ce2049b" providerId="AD" clId="Web-{C2FAEB8F-3984-EC16-643E-89D8DCB1B0DD}" dt="2021-07-19T20:47:27.167" v="800" actId="20577"/>
        <pc:sldMkLst>
          <pc:docMk/>
          <pc:sldMk cId="1124496874" sldId="407"/>
        </pc:sldMkLst>
      </pc:sldChg>
      <pc:sldChg chg="addSp modSp">
        <pc:chgData name="Harleen Kaur" userId="S::id65ns02@ubalt.edu::9f7fc1d6-ab67-473f-ba46-e98f6ce2049b" providerId="AD" clId="Web-{C2FAEB8F-3984-EC16-643E-89D8DCB1B0DD}" dt="2021-07-19T19:51:05.502" v="518" actId="14100"/>
        <pc:sldMkLst>
          <pc:docMk/>
          <pc:sldMk cId="961075764" sldId="416"/>
        </pc:sldMkLst>
      </pc:sldChg>
      <pc:sldChg chg="modSp">
        <pc:chgData name="Harleen Kaur" userId="S::id65ns02@ubalt.edu::9f7fc1d6-ab67-473f-ba46-e98f6ce2049b" providerId="AD" clId="Web-{C2FAEB8F-3984-EC16-643E-89D8DCB1B0DD}" dt="2021-07-19T19:06:58.696" v="155" actId="20577"/>
        <pc:sldMkLst>
          <pc:docMk/>
          <pc:sldMk cId="3442401094" sldId="418"/>
        </pc:sldMkLst>
      </pc:sldChg>
      <pc:sldChg chg="modSp">
        <pc:chgData name="Harleen Kaur" userId="S::id65ns02@ubalt.edu::9f7fc1d6-ab67-473f-ba46-e98f6ce2049b" providerId="AD" clId="Web-{C2FAEB8F-3984-EC16-643E-89D8DCB1B0DD}" dt="2021-07-19T13:02:12.878" v="47" actId="20577"/>
        <pc:sldMkLst>
          <pc:docMk/>
          <pc:sldMk cId="2117915220" sldId="427"/>
        </pc:sldMkLst>
      </pc:sldChg>
      <pc:sldChg chg="modSp">
        <pc:chgData name="Harleen Kaur" userId="S::id65ns02@ubalt.edu::9f7fc1d6-ab67-473f-ba46-e98f6ce2049b" providerId="AD" clId="Web-{C2FAEB8F-3984-EC16-643E-89D8DCB1B0DD}" dt="2021-07-19T12:32:56.819" v="3" actId="20577"/>
        <pc:sldMkLst>
          <pc:docMk/>
          <pc:sldMk cId="844759815" sldId="428"/>
        </pc:sldMkLst>
      </pc:sldChg>
      <pc:sldChg chg="del">
        <pc:chgData name="Harleen Kaur" userId="S::id65ns02@ubalt.edu::9f7fc1d6-ab67-473f-ba46-e98f6ce2049b" providerId="AD" clId="Web-{C2FAEB8F-3984-EC16-643E-89D8DCB1B0DD}" dt="2021-07-19T19:45:57.402" v="409"/>
        <pc:sldMkLst>
          <pc:docMk/>
          <pc:sldMk cId="1197324011" sldId="432"/>
        </pc:sldMkLst>
      </pc:sldChg>
      <pc:sldChg chg="ord">
        <pc:chgData name="Harleen Kaur" userId="S::id65ns02@ubalt.edu::9f7fc1d6-ab67-473f-ba46-e98f6ce2049b" providerId="AD" clId="Web-{C2FAEB8F-3984-EC16-643E-89D8DCB1B0DD}" dt="2021-07-19T19:10:09.341" v="215"/>
        <pc:sldMkLst>
          <pc:docMk/>
          <pc:sldMk cId="3123541736" sldId="435"/>
        </pc:sldMkLst>
      </pc:sldChg>
      <pc:sldChg chg="addSp delSp modSp ord">
        <pc:chgData name="Harleen Kaur" userId="S::id65ns02@ubalt.edu::9f7fc1d6-ab67-473f-ba46-e98f6ce2049b" providerId="AD" clId="Web-{C2FAEB8F-3984-EC16-643E-89D8DCB1B0DD}" dt="2021-07-19T19:30:14.038" v="283" actId="14100"/>
        <pc:sldMkLst>
          <pc:docMk/>
          <pc:sldMk cId="2780548155" sldId="436"/>
        </pc:sldMkLst>
      </pc:sldChg>
      <pc:sldChg chg="modSp">
        <pc:chgData name="Harleen Kaur" userId="S::id65ns02@ubalt.edu::9f7fc1d6-ab67-473f-ba46-e98f6ce2049b" providerId="AD" clId="Web-{C2FAEB8F-3984-EC16-643E-89D8DCB1B0DD}" dt="2021-07-19T20:39:13.484" v="715" actId="20577"/>
        <pc:sldMkLst>
          <pc:docMk/>
          <pc:sldMk cId="2609955097" sldId="437"/>
        </pc:sldMkLst>
      </pc:sldChg>
      <pc:sldChg chg="modSp">
        <pc:chgData name="Harleen Kaur" userId="S::id65ns02@ubalt.edu::9f7fc1d6-ab67-473f-ba46-e98f6ce2049b" providerId="AD" clId="Web-{C2FAEB8F-3984-EC16-643E-89D8DCB1B0DD}" dt="2021-07-19T20:39:51.266" v="723" actId="20577"/>
        <pc:sldMkLst>
          <pc:docMk/>
          <pc:sldMk cId="2869426348" sldId="438"/>
        </pc:sldMkLst>
      </pc:sldChg>
      <pc:sldChg chg="modSp">
        <pc:chgData name="Harleen Kaur" userId="S::id65ns02@ubalt.edu::9f7fc1d6-ab67-473f-ba46-e98f6ce2049b" providerId="AD" clId="Web-{C2FAEB8F-3984-EC16-643E-89D8DCB1B0DD}" dt="2021-07-19T20:46:13.024" v="776" actId="20577"/>
        <pc:sldMkLst>
          <pc:docMk/>
          <pc:sldMk cId="1049910314" sldId="441"/>
        </pc:sldMkLst>
      </pc:sldChg>
      <pc:sldChg chg="modSp ord">
        <pc:chgData name="Harleen Kaur" userId="S::id65ns02@ubalt.edu::9f7fc1d6-ab67-473f-ba46-e98f6ce2049b" providerId="AD" clId="Web-{C2FAEB8F-3984-EC16-643E-89D8DCB1B0DD}" dt="2021-07-19T20:27:25.469" v="592" actId="20577"/>
        <pc:sldMkLst>
          <pc:docMk/>
          <pc:sldMk cId="2956052182" sldId="444"/>
        </pc:sldMkLst>
      </pc:sldChg>
      <pc:sldChg chg="modSp">
        <pc:chgData name="Harleen Kaur" userId="S::id65ns02@ubalt.edu::9f7fc1d6-ab67-473f-ba46-e98f6ce2049b" providerId="AD" clId="Web-{C2FAEB8F-3984-EC16-643E-89D8DCB1B0DD}" dt="2021-07-19T20:42:43.051" v="761" actId="20577"/>
        <pc:sldMkLst>
          <pc:docMk/>
          <pc:sldMk cId="3496283479" sldId="446"/>
        </pc:sldMkLst>
      </pc:sldChg>
      <pc:sldChg chg="addSp delSp modSp">
        <pc:chgData name="Harleen Kaur" userId="S::id65ns02@ubalt.edu::9f7fc1d6-ab67-473f-ba46-e98f6ce2049b" providerId="AD" clId="Web-{C2FAEB8F-3984-EC16-643E-89D8DCB1B0DD}" dt="2021-07-19T20:42:13.285" v="757" actId="14100"/>
        <pc:sldMkLst>
          <pc:docMk/>
          <pc:sldMk cId="138071100" sldId="453"/>
        </pc:sldMkLst>
      </pc:sldChg>
      <pc:sldChg chg="modSp new">
        <pc:chgData name="Harleen Kaur" userId="S::id65ns02@ubalt.edu::9f7fc1d6-ab67-473f-ba46-e98f6ce2049b" providerId="AD" clId="Web-{C2FAEB8F-3984-EC16-643E-89D8DCB1B0DD}" dt="2021-07-19T19:45:41.901" v="408" actId="20577"/>
        <pc:sldMkLst>
          <pc:docMk/>
          <pc:sldMk cId="1651626828" sldId="458"/>
        </pc:sldMkLst>
      </pc:sldChg>
    </pc:docChg>
  </pc:docChgLst>
  <pc:docChgLst>
    <pc:chgData name="Harleen Kaur" userId="S::id65ns02@ubalt.edu::9f7fc1d6-ab67-473f-ba46-e98f6ce2049b" providerId="AD" clId="Web-{19B0EFE9-C48B-B59C-94A3-5168C8EF53DC}"/>
    <pc:docChg chg="modSld">
      <pc:chgData name="Harleen Kaur" userId="S::id65ns02@ubalt.edu::9f7fc1d6-ab67-473f-ba46-e98f6ce2049b" providerId="AD" clId="Web-{19B0EFE9-C48B-B59C-94A3-5168C8EF53DC}" dt="2021-07-08T17:14:34.042" v="73" actId="20577"/>
      <pc:docMkLst>
        <pc:docMk/>
      </pc:docMkLst>
      <pc:sldChg chg="modSp">
        <pc:chgData name="Harleen Kaur" userId="S::id65ns02@ubalt.edu::9f7fc1d6-ab67-473f-ba46-e98f6ce2049b" providerId="AD" clId="Web-{19B0EFE9-C48B-B59C-94A3-5168C8EF53DC}" dt="2021-07-08T16:27:43.764" v="1" actId="20577"/>
        <pc:sldMkLst>
          <pc:docMk/>
          <pc:sldMk cId="844759815" sldId="428"/>
        </pc:sldMkLst>
      </pc:sldChg>
      <pc:sldChg chg="modSp">
        <pc:chgData name="Harleen Kaur" userId="S::id65ns02@ubalt.edu::9f7fc1d6-ab67-473f-ba46-e98f6ce2049b" providerId="AD" clId="Web-{19B0EFE9-C48B-B59C-94A3-5168C8EF53DC}" dt="2021-07-08T16:40:10.264" v="71" actId="14100"/>
        <pc:sldMkLst>
          <pc:docMk/>
          <pc:sldMk cId="1197324011" sldId="432"/>
        </pc:sldMkLst>
      </pc:sldChg>
      <pc:sldChg chg="modSp">
        <pc:chgData name="Harleen Kaur" userId="S::id65ns02@ubalt.edu::9f7fc1d6-ab67-473f-ba46-e98f6ce2049b" providerId="AD" clId="Web-{19B0EFE9-C48B-B59C-94A3-5168C8EF53DC}" dt="2021-07-08T17:14:34.042" v="73" actId="20577"/>
        <pc:sldMkLst>
          <pc:docMk/>
          <pc:sldMk cId="2780548155" sldId="436"/>
        </pc:sldMkLst>
      </pc:sldChg>
    </pc:docChg>
  </pc:docChgLst>
  <pc:docChgLst>
    <pc:chgData name="Weifeng Xu" userId="e7aed605-a3dd-4d5a-a692-a87037af107b" providerId="ADAL" clId="{9F114576-92CD-4C75-A1B7-B6A50F0196B5}"/>
    <pc:docChg chg="delSld">
      <pc:chgData name="Weifeng Xu" userId="e7aed605-a3dd-4d5a-a692-a87037af107b" providerId="ADAL" clId="{9F114576-92CD-4C75-A1B7-B6A50F0196B5}" dt="2021-03-20T15:48:05.591" v="41" actId="47"/>
      <pc:docMkLst>
        <pc:docMk/>
      </pc:docMkLst>
      <pc:sldChg chg="del">
        <pc:chgData name="Weifeng Xu" userId="e7aed605-a3dd-4d5a-a692-a87037af107b" providerId="ADAL" clId="{9F114576-92CD-4C75-A1B7-B6A50F0196B5}" dt="2021-03-20T15:48:05.050" v="39" actId="47"/>
        <pc:sldMkLst>
          <pc:docMk/>
          <pc:sldMk cId="3947350244" sldId="257"/>
        </pc:sldMkLst>
      </pc:sldChg>
      <pc:sldChg chg="del">
        <pc:chgData name="Weifeng Xu" userId="e7aed605-a3dd-4d5a-a692-a87037af107b" providerId="ADAL" clId="{9F114576-92CD-4C75-A1B7-B6A50F0196B5}" dt="2021-03-20T15:48:05.233" v="40" actId="47"/>
        <pc:sldMkLst>
          <pc:docMk/>
          <pc:sldMk cId="2813085997" sldId="258"/>
        </pc:sldMkLst>
      </pc:sldChg>
      <pc:sldChg chg="del">
        <pc:chgData name="Weifeng Xu" userId="e7aed605-a3dd-4d5a-a692-a87037af107b" providerId="ADAL" clId="{9F114576-92CD-4C75-A1B7-B6A50F0196B5}" dt="2021-03-20T15:48:05.591" v="41" actId="47"/>
        <pc:sldMkLst>
          <pc:docMk/>
          <pc:sldMk cId="2717797818" sldId="259"/>
        </pc:sldMkLst>
      </pc:sldChg>
      <pc:sldChg chg="del">
        <pc:chgData name="Weifeng Xu" userId="e7aed605-a3dd-4d5a-a692-a87037af107b" providerId="ADAL" clId="{9F114576-92CD-4C75-A1B7-B6A50F0196B5}" dt="2021-03-20T15:47:55.592" v="10" actId="47"/>
        <pc:sldMkLst>
          <pc:docMk/>
          <pc:sldMk cId="1329348953" sldId="262"/>
        </pc:sldMkLst>
      </pc:sldChg>
      <pc:sldChg chg="del">
        <pc:chgData name="Weifeng Xu" userId="e7aed605-a3dd-4d5a-a692-a87037af107b" providerId="ADAL" clId="{9F114576-92CD-4C75-A1B7-B6A50F0196B5}" dt="2021-03-20T15:47:56.523" v="14" actId="47"/>
        <pc:sldMkLst>
          <pc:docMk/>
          <pc:sldMk cId="2002273286" sldId="263"/>
        </pc:sldMkLst>
      </pc:sldChg>
      <pc:sldChg chg="del">
        <pc:chgData name="Weifeng Xu" userId="e7aed605-a3dd-4d5a-a692-a87037af107b" providerId="ADAL" clId="{9F114576-92CD-4C75-A1B7-B6A50F0196B5}" dt="2021-03-20T15:48:00.025" v="34" actId="47"/>
        <pc:sldMkLst>
          <pc:docMk/>
          <pc:sldMk cId="1282228560" sldId="264"/>
        </pc:sldMkLst>
      </pc:sldChg>
      <pc:sldChg chg="del">
        <pc:chgData name="Weifeng Xu" userId="e7aed605-a3dd-4d5a-a692-a87037af107b" providerId="ADAL" clId="{9F114576-92CD-4C75-A1B7-B6A50F0196B5}" dt="2021-03-20T15:47:56.158" v="12" actId="47"/>
        <pc:sldMkLst>
          <pc:docMk/>
          <pc:sldMk cId="1966411301" sldId="265"/>
        </pc:sldMkLst>
      </pc:sldChg>
      <pc:sldChg chg="del">
        <pc:chgData name="Weifeng Xu" userId="e7aed605-a3dd-4d5a-a692-a87037af107b" providerId="ADAL" clId="{9F114576-92CD-4C75-A1B7-B6A50F0196B5}" dt="2021-03-20T15:47:52.672" v="3" actId="47"/>
        <pc:sldMkLst>
          <pc:docMk/>
          <pc:sldMk cId="3968060583" sldId="266"/>
        </pc:sldMkLst>
      </pc:sldChg>
      <pc:sldChg chg="del">
        <pc:chgData name="Weifeng Xu" userId="e7aed605-a3dd-4d5a-a692-a87037af107b" providerId="ADAL" clId="{9F114576-92CD-4C75-A1B7-B6A50F0196B5}" dt="2021-03-20T15:47:51.746" v="1" actId="47"/>
        <pc:sldMkLst>
          <pc:docMk/>
          <pc:sldMk cId="957453442" sldId="267"/>
        </pc:sldMkLst>
      </pc:sldChg>
      <pc:sldChg chg="del">
        <pc:chgData name="Weifeng Xu" userId="e7aed605-a3dd-4d5a-a692-a87037af107b" providerId="ADAL" clId="{9F114576-92CD-4C75-A1B7-B6A50F0196B5}" dt="2021-03-20T15:47:51.351" v="0" actId="47"/>
        <pc:sldMkLst>
          <pc:docMk/>
          <pc:sldMk cId="877308037" sldId="268"/>
        </pc:sldMkLst>
      </pc:sldChg>
      <pc:sldChg chg="del">
        <pc:chgData name="Weifeng Xu" userId="e7aed605-a3dd-4d5a-a692-a87037af107b" providerId="ADAL" clId="{9F114576-92CD-4C75-A1B7-B6A50F0196B5}" dt="2021-03-20T15:47:56.987" v="17" actId="47"/>
        <pc:sldMkLst>
          <pc:docMk/>
          <pc:sldMk cId="1144033824" sldId="269"/>
        </pc:sldMkLst>
      </pc:sldChg>
      <pc:sldChg chg="del">
        <pc:chgData name="Weifeng Xu" userId="e7aed605-a3dd-4d5a-a692-a87037af107b" providerId="ADAL" clId="{9F114576-92CD-4C75-A1B7-B6A50F0196B5}" dt="2021-03-20T15:47:57.187" v="18" actId="47"/>
        <pc:sldMkLst>
          <pc:docMk/>
          <pc:sldMk cId="893191663" sldId="270"/>
        </pc:sldMkLst>
      </pc:sldChg>
      <pc:sldChg chg="del">
        <pc:chgData name="Weifeng Xu" userId="e7aed605-a3dd-4d5a-a692-a87037af107b" providerId="ADAL" clId="{9F114576-92CD-4C75-A1B7-B6A50F0196B5}" dt="2021-03-20T15:47:56.841" v="16" actId="47"/>
        <pc:sldMkLst>
          <pc:docMk/>
          <pc:sldMk cId="3206008134" sldId="271"/>
        </pc:sldMkLst>
      </pc:sldChg>
      <pc:sldChg chg="del">
        <pc:chgData name="Weifeng Xu" userId="e7aed605-a3dd-4d5a-a692-a87037af107b" providerId="ADAL" clId="{9F114576-92CD-4C75-A1B7-B6A50F0196B5}" dt="2021-03-20T15:48:00.202" v="35" actId="47"/>
        <pc:sldMkLst>
          <pc:docMk/>
          <pc:sldMk cId="2993734160" sldId="272"/>
        </pc:sldMkLst>
      </pc:sldChg>
      <pc:sldChg chg="del">
        <pc:chgData name="Weifeng Xu" userId="e7aed605-a3dd-4d5a-a692-a87037af107b" providerId="ADAL" clId="{9F114576-92CD-4C75-A1B7-B6A50F0196B5}" dt="2021-03-20T15:47:51.933" v="2" actId="47"/>
        <pc:sldMkLst>
          <pc:docMk/>
          <pc:sldMk cId="774738833" sldId="275"/>
        </pc:sldMkLst>
      </pc:sldChg>
      <pc:sldChg chg="del">
        <pc:chgData name="Weifeng Xu" userId="e7aed605-a3dd-4d5a-a692-a87037af107b" providerId="ADAL" clId="{9F114576-92CD-4C75-A1B7-B6A50F0196B5}" dt="2021-03-20T15:47:56.373" v="13" actId="47"/>
        <pc:sldMkLst>
          <pc:docMk/>
          <pc:sldMk cId="124320607" sldId="276"/>
        </pc:sldMkLst>
      </pc:sldChg>
      <pc:sldChg chg="del">
        <pc:chgData name="Weifeng Xu" userId="e7aed605-a3dd-4d5a-a692-a87037af107b" providerId="ADAL" clId="{9F114576-92CD-4C75-A1B7-B6A50F0196B5}" dt="2021-03-20T15:47:53.922" v="4" actId="47"/>
        <pc:sldMkLst>
          <pc:docMk/>
          <pc:sldMk cId="347589165" sldId="277"/>
        </pc:sldMkLst>
      </pc:sldChg>
      <pc:sldChg chg="del">
        <pc:chgData name="Weifeng Xu" userId="e7aed605-a3dd-4d5a-a692-a87037af107b" providerId="ADAL" clId="{9F114576-92CD-4C75-A1B7-B6A50F0196B5}" dt="2021-03-20T15:47:56.671" v="15" actId="47"/>
        <pc:sldMkLst>
          <pc:docMk/>
          <pc:sldMk cId="3924497350" sldId="278"/>
        </pc:sldMkLst>
      </pc:sldChg>
      <pc:sldChg chg="del">
        <pc:chgData name="Weifeng Xu" userId="e7aed605-a3dd-4d5a-a692-a87037af107b" providerId="ADAL" clId="{9F114576-92CD-4C75-A1B7-B6A50F0196B5}" dt="2021-03-20T15:47:55.790" v="11" actId="47"/>
        <pc:sldMkLst>
          <pc:docMk/>
          <pc:sldMk cId="128099297" sldId="279"/>
        </pc:sldMkLst>
      </pc:sldChg>
      <pc:sldChg chg="del">
        <pc:chgData name="Weifeng Xu" userId="e7aed605-a3dd-4d5a-a692-a87037af107b" providerId="ADAL" clId="{9F114576-92CD-4C75-A1B7-B6A50F0196B5}" dt="2021-03-20T15:47:57.357" v="19" actId="47"/>
        <pc:sldMkLst>
          <pc:docMk/>
          <pc:sldMk cId="3275461220" sldId="280"/>
        </pc:sldMkLst>
      </pc:sldChg>
      <pc:sldChg chg="del">
        <pc:chgData name="Weifeng Xu" userId="e7aed605-a3dd-4d5a-a692-a87037af107b" providerId="ADAL" clId="{9F114576-92CD-4C75-A1B7-B6A50F0196B5}" dt="2021-03-20T15:47:59.674" v="32" actId="47"/>
        <pc:sldMkLst>
          <pc:docMk/>
          <pc:sldMk cId="2231598685" sldId="281"/>
        </pc:sldMkLst>
      </pc:sldChg>
      <pc:sldChg chg="del">
        <pc:chgData name="Weifeng Xu" userId="e7aed605-a3dd-4d5a-a692-a87037af107b" providerId="ADAL" clId="{9F114576-92CD-4C75-A1B7-B6A50F0196B5}" dt="2021-03-20T15:47:59.849" v="33" actId="47"/>
        <pc:sldMkLst>
          <pc:docMk/>
          <pc:sldMk cId="3211939551" sldId="282"/>
        </pc:sldMkLst>
      </pc:sldChg>
      <pc:sldChg chg="del">
        <pc:chgData name="Weifeng Xu" userId="e7aed605-a3dd-4d5a-a692-a87037af107b" providerId="ADAL" clId="{9F114576-92CD-4C75-A1B7-B6A50F0196B5}" dt="2021-03-20T15:48:00.359" v="36" actId="47"/>
        <pc:sldMkLst>
          <pc:docMk/>
          <pc:sldMk cId="3850375873" sldId="284"/>
        </pc:sldMkLst>
      </pc:sldChg>
      <pc:sldChg chg="del">
        <pc:chgData name="Weifeng Xu" userId="e7aed605-a3dd-4d5a-a692-a87037af107b" providerId="ADAL" clId="{9F114576-92CD-4C75-A1B7-B6A50F0196B5}" dt="2021-03-20T15:48:00.744" v="38" actId="47"/>
        <pc:sldMkLst>
          <pc:docMk/>
          <pc:sldMk cId="2575615686" sldId="285"/>
        </pc:sldMkLst>
      </pc:sldChg>
      <pc:sldChg chg="del">
        <pc:chgData name="Weifeng Xu" userId="e7aed605-a3dd-4d5a-a692-a87037af107b" providerId="ADAL" clId="{9F114576-92CD-4C75-A1B7-B6A50F0196B5}" dt="2021-03-20T15:48:00.502" v="37" actId="47"/>
        <pc:sldMkLst>
          <pc:docMk/>
          <pc:sldMk cId="218088864" sldId="286"/>
        </pc:sldMkLst>
      </pc:sldChg>
      <pc:sldChg chg="del">
        <pc:chgData name="Weifeng Xu" userId="e7aed605-a3dd-4d5a-a692-a87037af107b" providerId="ADAL" clId="{9F114576-92CD-4C75-A1B7-B6A50F0196B5}" dt="2021-03-20T15:47:54.148" v="5" actId="47"/>
        <pc:sldMkLst>
          <pc:docMk/>
          <pc:sldMk cId="124034966" sldId="288"/>
        </pc:sldMkLst>
      </pc:sldChg>
      <pc:sldChg chg="del">
        <pc:chgData name="Weifeng Xu" userId="e7aed605-a3dd-4d5a-a692-a87037af107b" providerId="ADAL" clId="{9F114576-92CD-4C75-A1B7-B6A50F0196B5}" dt="2021-03-20T15:47:54.411" v="6" actId="47"/>
        <pc:sldMkLst>
          <pc:docMk/>
          <pc:sldMk cId="2798164321" sldId="289"/>
        </pc:sldMkLst>
      </pc:sldChg>
      <pc:sldChg chg="del">
        <pc:chgData name="Weifeng Xu" userId="e7aed605-a3dd-4d5a-a692-a87037af107b" providerId="ADAL" clId="{9F114576-92CD-4C75-A1B7-B6A50F0196B5}" dt="2021-03-20T15:47:55.046" v="7" actId="47"/>
        <pc:sldMkLst>
          <pc:docMk/>
          <pc:sldMk cId="3471470978" sldId="290"/>
        </pc:sldMkLst>
      </pc:sldChg>
      <pc:sldChg chg="del">
        <pc:chgData name="Weifeng Xu" userId="e7aed605-a3dd-4d5a-a692-a87037af107b" providerId="ADAL" clId="{9F114576-92CD-4C75-A1B7-B6A50F0196B5}" dt="2021-03-20T15:47:55.241" v="8" actId="47"/>
        <pc:sldMkLst>
          <pc:docMk/>
          <pc:sldMk cId="1201682434" sldId="291"/>
        </pc:sldMkLst>
      </pc:sldChg>
      <pc:sldChg chg="del">
        <pc:chgData name="Weifeng Xu" userId="e7aed605-a3dd-4d5a-a692-a87037af107b" providerId="ADAL" clId="{9F114576-92CD-4C75-A1B7-B6A50F0196B5}" dt="2021-03-20T15:47:55.422" v="9" actId="47"/>
        <pc:sldMkLst>
          <pc:docMk/>
          <pc:sldMk cId="565478715" sldId="293"/>
        </pc:sldMkLst>
      </pc:sldChg>
      <pc:sldChg chg="del">
        <pc:chgData name="Weifeng Xu" userId="e7aed605-a3dd-4d5a-a692-a87037af107b" providerId="ADAL" clId="{9F114576-92CD-4C75-A1B7-B6A50F0196B5}" dt="2021-03-20T15:47:57.926" v="22" actId="47"/>
        <pc:sldMkLst>
          <pc:docMk/>
          <pc:sldMk cId="487606806" sldId="294"/>
        </pc:sldMkLst>
      </pc:sldChg>
      <pc:sldChg chg="del">
        <pc:chgData name="Weifeng Xu" userId="e7aed605-a3dd-4d5a-a692-a87037af107b" providerId="ADAL" clId="{9F114576-92CD-4C75-A1B7-B6A50F0196B5}" dt="2021-03-20T15:47:57.512" v="20" actId="47"/>
        <pc:sldMkLst>
          <pc:docMk/>
          <pc:sldMk cId="3440924285" sldId="295"/>
        </pc:sldMkLst>
      </pc:sldChg>
      <pc:sldChg chg="del">
        <pc:chgData name="Weifeng Xu" userId="e7aed605-a3dd-4d5a-a692-a87037af107b" providerId="ADAL" clId="{9F114576-92CD-4C75-A1B7-B6A50F0196B5}" dt="2021-03-20T15:47:57.707" v="21" actId="47"/>
        <pc:sldMkLst>
          <pc:docMk/>
          <pc:sldMk cId="1494604329" sldId="296"/>
        </pc:sldMkLst>
      </pc:sldChg>
      <pc:sldChg chg="del">
        <pc:chgData name="Weifeng Xu" userId="e7aed605-a3dd-4d5a-a692-a87037af107b" providerId="ADAL" clId="{9F114576-92CD-4C75-A1B7-B6A50F0196B5}" dt="2021-03-20T15:47:58.125" v="23" actId="47"/>
        <pc:sldMkLst>
          <pc:docMk/>
          <pc:sldMk cId="3270382550" sldId="297"/>
        </pc:sldMkLst>
      </pc:sldChg>
      <pc:sldChg chg="del">
        <pc:chgData name="Weifeng Xu" userId="e7aed605-a3dd-4d5a-a692-a87037af107b" providerId="ADAL" clId="{9F114576-92CD-4C75-A1B7-B6A50F0196B5}" dt="2021-03-20T15:47:58.275" v="24" actId="47"/>
        <pc:sldMkLst>
          <pc:docMk/>
          <pc:sldMk cId="790591655" sldId="298"/>
        </pc:sldMkLst>
      </pc:sldChg>
      <pc:sldChg chg="del">
        <pc:chgData name="Weifeng Xu" userId="e7aed605-a3dd-4d5a-a692-a87037af107b" providerId="ADAL" clId="{9F114576-92CD-4C75-A1B7-B6A50F0196B5}" dt="2021-03-20T15:47:58.455" v="25" actId="47"/>
        <pc:sldMkLst>
          <pc:docMk/>
          <pc:sldMk cId="21390998" sldId="299"/>
        </pc:sldMkLst>
      </pc:sldChg>
      <pc:sldChg chg="del">
        <pc:chgData name="Weifeng Xu" userId="e7aed605-a3dd-4d5a-a692-a87037af107b" providerId="ADAL" clId="{9F114576-92CD-4C75-A1B7-B6A50F0196B5}" dt="2021-03-20T15:47:58.651" v="26" actId="47"/>
        <pc:sldMkLst>
          <pc:docMk/>
          <pc:sldMk cId="1138979085" sldId="300"/>
        </pc:sldMkLst>
      </pc:sldChg>
      <pc:sldChg chg="del">
        <pc:chgData name="Weifeng Xu" userId="e7aed605-a3dd-4d5a-a692-a87037af107b" providerId="ADAL" clId="{9F114576-92CD-4C75-A1B7-B6A50F0196B5}" dt="2021-03-20T15:47:58.867" v="27" actId="47"/>
        <pc:sldMkLst>
          <pc:docMk/>
          <pc:sldMk cId="2250649236" sldId="301"/>
        </pc:sldMkLst>
      </pc:sldChg>
      <pc:sldChg chg="del">
        <pc:chgData name="Weifeng Xu" userId="e7aed605-a3dd-4d5a-a692-a87037af107b" providerId="ADAL" clId="{9F114576-92CD-4C75-A1B7-B6A50F0196B5}" dt="2021-03-20T15:47:59.046" v="28" actId="47"/>
        <pc:sldMkLst>
          <pc:docMk/>
          <pc:sldMk cId="3209152045" sldId="302"/>
        </pc:sldMkLst>
      </pc:sldChg>
      <pc:sldChg chg="del">
        <pc:chgData name="Weifeng Xu" userId="e7aed605-a3dd-4d5a-a692-a87037af107b" providerId="ADAL" clId="{9F114576-92CD-4C75-A1B7-B6A50F0196B5}" dt="2021-03-20T15:47:59.198" v="29" actId="47"/>
        <pc:sldMkLst>
          <pc:docMk/>
          <pc:sldMk cId="3439482671" sldId="303"/>
        </pc:sldMkLst>
      </pc:sldChg>
      <pc:sldChg chg="del">
        <pc:chgData name="Weifeng Xu" userId="e7aed605-a3dd-4d5a-a692-a87037af107b" providerId="ADAL" clId="{9F114576-92CD-4C75-A1B7-B6A50F0196B5}" dt="2021-03-20T15:47:59.328" v="30" actId="47"/>
        <pc:sldMkLst>
          <pc:docMk/>
          <pc:sldMk cId="1193768337" sldId="304"/>
        </pc:sldMkLst>
      </pc:sldChg>
      <pc:sldChg chg="del">
        <pc:chgData name="Weifeng Xu" userId="e7aed605-a3dd-4d5a-a692-a87037af107b" providerId="ADAL" clId="{9F114576-92CD-4C75-A1B7-B6A50F0196B5}" dt="2021-03-20T15:47:59.480" v="31" actId="47"/>
        <pc:sldMkLst>
          <pc:docMk/>
          <pc:sldMk cId="64038938" sldId="306"/>
        </pc:sldMkLst>
      </pc:sldChg>
    </pc:docChg>
  </pc:docChgLst>
  <pc:docChgLst>
    <pc:chgData name="Harleen Kaur" userId="S::id65ns02@ubalt.edu::9f7fc1d6-ab67-473f-ba46-e98f6ce2049b" providerId="AD" clId="Web-{D71C5D54-C5E0-017D-E232-69A7444A338C}"/>
    <pc:docChg chg="sldOrd">
      <pc:chgData name="Harleen Kaur" userId="S::id65ns02@ubalt.edu::9f7fc1d6-ab67-473f-ba46-e98f6ce2049b" providerId="AD" clId="Web-{D71C5D54-C5E0-017D-E232-69A7444A338C}" dt="2021-07-06T11:55:31.793" v="0"/>
      <pc:docMkLst>
        <pc:docMk/>
      </pc:docMkLst>
      <pc:sldChg chg="ord">
        <pc:chgData name="Harleen Kaur" userId="S::id65ns02@ubalt.edu::9f7fc1d6-ab67-473f-ba46-e98f6ce2049b" providerId="AD" clId="Web-{D71C5D54-C5E0-017D-E232-69A7444A338C}" dt="2021-07-06T11:55:31.793" v="0"/>
        <pc:sldMkLst>
          <pc:docMk/>
          <pc:sldMk cId="2537449008" sldId="399"/>
        </pc:sldMkLst>
      </pc:sldChg>
    </pc:docChg>
  </pc:docChgLst>
  <pc:docChgLst>
    <pc:chgData name="Harleen Kaur" userId="S::id65ns02@ubalt.edu::9f7fc1d6-ab67-473f-ba46-e98f6ce2049b" providerId="AD" clId="Web-{EBBADFC9-AE45-9AFD-4B4E-21831BA1113E}"/>
    <pc:docChg chg="modSld">
      <pc:chgData name="Harleen Kaur" userId="S::id65ns02@ubalt.edu::9f7fc1d6-ab67-473f-ba46-e98f6ce2049b" providerId="AD" clId="Web-{EBBADFC9-AE45-9AFD-4B4E-21831BA1113E}" dt="2021-07-24T21:07:28.206" v="0" actId="20577"/>
      <pc:docMkLst>
        <pc:docMk/>
      </pc:docMkLst>
      <pc:sldChg chg="modSp">
        <pc:chgData name="Harleen Kaur" userId="S::id65ns02@ubalt.edu::9f7fc1d6-ab67-473f-ba46-e98f6ce2049b" providerId="AD" clId="Web-{EBBADFC9-AE45-9AFD-4B4E-21831BA1113E}" dt="2021-07-24T21:07:28.206" v="0" actId="20577"/>
        <pc:sldMkLst>
          <pc:docMk/>
          <pc:sldMk cId="2117915220" sldId="427"/>
        </pc:sldMkLst>
      </pc:sldChg>
    </pc:docChg>
  </pc:docChgLst>
  <pc:docChgLst>
    <pc:chgData name="Harleen Kaur" userId="S::id65ns02@ubalt.edu::9f7fc1d6-ab67-473f-ba46-e98f6ce2049b" providerId="AD" clId="Web-{D0F9FB89-C217-8282-D460-37696B23A2DF}"/>
    <pc:docChg chg="modSld">
      <pc:chgData name="Harleen Kaur" userId="S::id65ns02@ubalt.edu::9f7fc1d6-ab67-473f-ba46-e98f6ce2049b" providerId="AD" clId="Web-{D0F9FB89-C217-8282-D460-37696B23A2DF}" dt="2021-08-05T19:27:26.402" v="105" actId="1076"/>
      <pc:docMkLst>
        <pc:docMk/>
      </pc:docMkLst>
      <pc:sldChg chg="modSp">
        <pc:chgData name="Harleen Kaur" userId="S::id65ns02@ubalt.edu::9f7fc1d6-ab67-473f-ba46-e98f6ce2049b" providerId="AD" clId="Web-{D0F9FB89-C217-8282-D460-37696B23A2DF}" dt="2021-08-05T19:25:25.101" v="41" actId="20577"/>
        <pc:sldMkLst>
          <pc:docMk/>
          <pc:sldMk cId="48681424" sldId="494"/>
        </pc:sldMkLst>
      </pc:sldChg>
      <pc:sldChg chg="addSp modSp">
        <pc:chgData name="Harleen Kaur" userId="S::id65ns02@ubalt.edu::9f7fc1d6-ab67-473f-ba46-e98f6ce2049b" providerId="AD" clId="Web-{D0F9FB89-C217-8282-D460-37696B23A2DF}" dt="2021-08-05T19:27:26.402" v="105" actId="1076"/>
        <pc:sldMkLst>
          <pc:docMk/>
          <pc:sldMk cId="2180313746" sldId="499"/>
        </pc:sldMkLst>
      </pc:sldChg>
    </pc:docChg>
  </pc:docChgLst>
  <pc:docChgLst>
    <pc:chgData name="Harleen Kaur" userId="S::id65ns02@ubalt.edu::9f7fc1d6-ab67-473f-ba46-e98f6ce2049b" providerId="AD" clId="Web-{76DD6BC7-DDF2-7EB3-8CF7-58F8DE8F42BC}"/>
    <pc:docChg chg="addSld modSld">
      <pc:chgData name="Harleen Kaur" userId="S::id65ns02@ubalt.edu::9f7fc1d6-ab67-473f-ba46-e98f6ce2049b" providerId="AD" clId="Web-{76DD6BC7-DDF2-7EB3-8CF7-58F8DE8F42BC}" dt="2021-07-02T18:25:20.865" v="90" actId="20577"/>
      <pc:docMkLst>
        <pc:docMk/>
      </pc:docMkLst>
      <pc:sldChg chg="modSp new">
        <pc:chgData name="Harleen Kaur" userId="S::id65ns02@ubalt.edu::9f7fc1d6-ab67-473f-ba46-e98f6ce2049b" providerId="AD" clId="Web-{76DD6BC7-DDF2-7EB3-8CF7-58F8DE8F42BC}" dt="2021-07-02T18:25:20.865" v="90" actId="20577"/>
        <pc:sldMkLst>
          <pc:docMk/>
          <pc:sldMk cId="3831362944" sldId="414"/>
        </pc:sldMkLst>
      </pc:sldChg>
    </pc:docChg>
  </pc:docChgLst>
  <pc:docChgLst>
    <pc:chgData name="Weifeng Xu" userId="e7aed605-a3dd-4d5a-a692-a87037af107b" providerId="ADAL" clId="{7DFC0CCA-CE44-4027-87D3-8577310478BA}"/>
    <pc:docChg chg="custSel modSld">
      <pc:chgData name="Weifeng Xu" userId="e7aed605-a3dd-4d5a-a692-a87037af107b" providerId="ADAL" clId="{7DFC0CCA-CE44-4027-87D3-8577310478BA}" dt="2021-05-31T12:24:11.548" v="0" actId="33524"/>
      <pc:docMkLst>
        <pc:docMk/>
      </pc:docMkLst>
      <pc:sldChg chg="modSp mod">
        <pc:chgData name="Weifeng Xu" userId="e7aed605-a3dd-4d5a-a692-a87037af107b" providerId="ADAL" clId="{7DFC0CCA-CE44-4027-87D3-8577310478BA}" dt="2021-05-31T12:24:11.548" v="0" actId="33524"/>
        <pc:sldMkLst>
          <pc:docMk/>
          <pc:sldMk cId="1681695341" sldId="257"/>
        </pc:sldMkLst>
      </pc:sldChg>
    </pc:docChg>
  </pc:docChgLst>
  <pc:docChgLst>
    <pc:chgData name="Harleen Kaur" userId="S::id65ns02@ubalt.edu::9f7fc1d6-ab67-473f-ba46-e98f6ce2049b" providerId="AD" clId="Web-{8AFCE5D7-BF8B-477E-76F8-6138098F1899}"/>
    <pc:docChg chg="modSld sldOrd">
      <pc:chgData name="Harleen Kaur" userId="S::id65ns02@ubalt.edu::9f7fc1d6-ab67-473f-ba46-e98f6ce2049b" providerId="AD" clId="Web-{8AFCE5D7-BF8B-477E-76F8-6138098F1899}" dt="2021-07-18T02:03:22.396" v="5" actId="20577"/>
      <pc:docMkLst>
        <pc:docMk/>
      </pc:docMkLst>
      <pc:sldChg chg="ord">
        <pc:chgData name="Harleen Kaur" userId="S::id65ns02@ubalt.edu::9f7fc1d6-ab67-473f-ba46-e98f6ce2049b" providerId="AD" clId="Web-{8AFCE5D7-BF8B-477E-76F8-6138098F1899}" dt="2021-07-18T02:02:48.255" v="2"/>
        <pc:sldMkLst>
          <pc:docMk/>
          <pc:sldMk cId="2622453785" sldId="408"/>
        </pc:sldMkLst>
      </pc:sldChg>
      <pc:sldChg chg="modSp">
        <pc:chgData name="Harleen Kaur" userId="S::id65ns02@ubalt.edu::9f7fc1d6-ab67-473f-ba46-e98f6ce2049b" providerId="AD" clId="Web-{8AFCE5D7-BF8B-477E-76F8-6138098F1899}" dt="2021-07-18T02:02:14.848" v="0" actId="20577"/>
        <pc:sldMkLst>
          <pc:docMk/>
          <pc:sldMk cId="3097308220" sldId="445"/>
        </pc:sldMkLst>
      </pc:sldChg>
      <pc:sldChg chg="modSp">
        <pc:chgData name="Harleen Kaur" userId="S::id65ns02@ubalt.edu::9f7fc1d6-ab67-473f-ba46-e98f6ce2049b" providerId="AD" clId="Web-{8AFCE5D7-BF8B-477E-76F8-6138098F1899}" dt="2021-07-18T02:02:20.567" v="1" actId="20577"/>
        <pc:sldMkLst>
          <pc:docMk/>
          <pc:sldMk cId="3496283479" sldId="446"/>
        </pc:sldMkLst>
      </pc:sldChg>
      <pc:sldChg chg="modSp">
        <pc:chgData name="Harleen Kaur" userId="S::id65ns02@ubalt.edu::9f7fc1d6-ab67-473f-ba46-e98f6ce2049b" providerId="AD" clId="Web-{8AFCE5D7-BF8B-477E-76F8-6138098F1899}" dt="2021-07-18T02:03:22.396" v="5" actId="20577"/>
        <pc:sldMkLst>
          <pc:docMk/>
          <pc:sldMk cId="1981201839" sldId="457"/>
        </pc:sldMkLst>
      </pc:sldChg>
    </pc:docChg>
  </pc:docChgLst>
  <pc:docChgLst>
    <pc:chgData name="Harleen Kaur" userId="S::id65ns02@ubalt.edu::9f7fc1d6-ab67-473f-ba46-e98f6ce2049b" providerId="AD" clId="Web-{1054280C-4FEB-721E-A7F4-FAB23E2A0412}"/>
    <pc:docChg chg="addSld delSld modSld sldOrd">
      <pc:chgData name="Harleen Kaur" userId="S::id65ns02@ubalt.edu::9f7fc1d6-ab67-473f-ba46-e98f6ce2049b" providerId="AD" clId="Web-{1054280C-4FEB-721E-A7F4-FAB23E2A0412}" dt="2021-07-17T01:39:47.341" v="860"/>
      <pc:docMkLst>
        <pc:docMk/>
      </pc:docMkLst>
      <pc:sldChg chg="modSp">
        <pc:chgData name="Harleen Kaur" userId="S::id65ns02@ubalt.edu::9f7fc1d6-ab67-473f-ba46-e98f6ce2049b" providerId="AD" clId="Web-{1054280C-4FEB-721E-A7F4-FAB23E2A0412}" dt="2021-07-17T01:00:16.171" v="638" actId="20577"/>
        <pc:sldMkLst>
          <pc:docMk/>
          <pc:sldMk cId="3268356748" sldId="380"/>
        </pc:sldMkLst>
      </pc:sldChg>
      <pc:sldChg chg="ord">
        <pc:chgData name="Harleen Kaur" userId="S::id65ns02@ubalt.edu::9f7fc1d6-ab67-473f-ba46-e98f6ce2049b" providerId="AD" clId="Web-{1054280C-4FEB-721E-A7F4-FAB23E2A0412}" dt="2021-07-16T20:32:23.758" v="8"/>
        <pc:sldMkLst>
          <pc:docMk/>
          <pc:sldMk cId="2537449008" sldId="399"/>
        </pc:sldMkLst>
      </pc:sldChg>
      <pc:sldChg chg="modSp">
        <pc:chgData name="Harleen Kaur" userId="S::id65ns02@ubalt.edu::9f7fc1d6-ab67-473f-ba46-e98f6ce2049b" providerId="AD" clId="Web-{1054280C-4FEB-721E-A7F4-FAB23E2A0412}" dt="2021-07-16T21:16:13.614" v="117" actId="14100"/>
        <pc:sldMkLst>
          <pc:docMk/>
          <pc:sldMk cId="2072083871" sldId="402"/>
        </pc:sldMkLst>
      </pc:sldChg>
      <pc:sldChg chg="modSp">
        <pc:chgData name="Harleen Kaur" userId="S::id65ns02@ubalt.edu::9f7fc1d6-ab67-473f-ba46-e98f6ce2049b" providerId="AD" clId="Web-{1054280C-4FEB-721E-A7F4-FAB23E2A0412}" dt="2021-07-17T00:42:37.723" v="464" actId="20577"/>
        <pc:sldMkLst>
          <pc:docMk/>
          <pc:sldMk cId="3831362944" sldId="414"/>
        </pc:sldMkLst>
      </pc:sldChg>
      <pc:sldChg chg="modSp">
        <pc:chgData name="Harleen Kaur" userId="S::id65ns02@ubalt.edu::9f7fc1d6-ab67-473f-ba46-e98f6ce2049b" providerId="AD" clId="Web-{1054280C-4FEB-721E-A7F4-FAB23E2A0412}" dt="2021-07-17T01:14:04.134" v="677" actId="20577"/>
        <pc:sldMkLst>
          <pc:docMk/>
          <pc:sldMk cId="3306337535" sldId="419"/>
        </pc:sldMkLst>
      </pc:sldChg>
      <pc:sldChg chg="modSp">
        <pc:chgData name="Harleen Kaur" userId="S::id65ns02@ubalt.edu::9f7fc1d6-ab67-473f-ba46-e98f6ce2049b" providerId="AD" clId="Web-{1054280C-4FEB-721E-A7F4-FAB23E2A0412}" dt="2021-07-17T00:57:17.723" v="633" actId="20577"/>
        <pc:sldMkLst>
          <pc:docMk/>
          <pc:sldMk cId="844759815" sldId="428"/>
        </pc:sldMkLst>
      </pc:sldChg>
      <pc:sldChg chg="modSp">
        <pc:chgData name="Harleen Kaur" userId="S::id65ns02@ubalt.edu::9f7fc1d6-ab67-473f-ba46-e98f6ce2049b" providerId="AD" clId="Web-{1054280C-4FEB-721E-A7F4-FAB23E2A0412}" dt="2021-07-17T01:28:14.366" v="819" actId="20577"/>
        <pc:sldMkLst>
          <pc:docMk/>
          <pc:sldMk cId="2869426348" sldId="438"/>
        </pc:sldMkLst>
      </pc:sldChg>
      <pc:sldChg chg="modSp">
        <pc:chgData name="Harleen Kaur" userId="S::id65ns02@ubalt.edu::9f7fc1d6-ab67-473f-ba46-e98f6ce2049b" providerId="AD" clId="Web-{1054280C-4FEB-721E-A7F4-FAB23E2A0412}" dt="2021-07-16T21:22:55.761" v="340" actId="20577"/>
        <pc:sldMkLst>
          <pc:docMk/>
          <pc:sldMk cId="2156609810" sldId="439"/>
        </pc:sldMkLst>
      </pc:sldChg>
      <pc:sldChg chg="modSp">
        <pc:chgData name="Harleen Kaur" userId="S::id65ns02@ubalt.edu::9f7fc1d6-ab67-473f-ba46-e98f6ce2049b" providerId="AD" clId="Web-{1054280C-4FEB-721E-A7F4-FAB23E2A0412}" dt="2021-07-17T01:36:26.609" v="849" actId="20577"/>
        <pc:sldMkLst>
          <pc:docMk/>
          <pc:sldMk cId="2338093303" sldId="442"/>
        </pc:sldMkLst>
      </pc:sldChg>
      <pc:sldChg chg="modSp">
        <pc:chgData name="Harleen Kaur" userId="S::id65ns02@ubalt.edu::9f7fc1d6-ab67-473f-ba46-e98f6ce2049b" providerId="AD" clId="Web-{1054280C-4FEB-721E-A7F4-FAB23E2A0412}" dt="2021-07-17T01:36:12.171" v="848" actId="20577"/>
        <pc:sldMkLst>
          <pc:docMk/>
          <pc:sldMk cId="3318184395" sldId="443"/>
        </pc:sldMkLst>
      </pc:sldChg>
      <pc:sldChg chg="modSp ord">
        <pc:chgData name="Harleen Kaur" userId="S::id65ns02@ubalt.edu::9f7fc1d6-ab67-473f-ba46-e98f6ce2049b" providerId="AD" clId="Web-{1054280C-4FEB-721E-A7F4-FAB23E2A0412}" dt="2021-07-16T20:31:40.804" v="7"/>
        <pc:sldMkLst>
          <pc:docMk/>
          <pc:sldMk cId="2956052182" sldId="444"/>
        </pc:sldMkLst>
      </pc:sldChg>
      <pc:sldChg chg="addSp delSp modSp">
        <pc:chgData name="Harleen Kaur" userId="S::id65ns02@ubalt.edu::9f7fc1d6-ab67-473f-ba46-e98f6ce2049b" providerId="AD" clId="Web-{1054280C-4FEB-721E-A7F4-FAB23E2A0412}" dt="2021-07-16T21:45:31.714" v="440"/>
        <pc:sldMkLst>
          <pc:docMk/>
          <pc:sldMk cId="2270913000" sldId="447"/>
        </pc:sldMkLst>
      </pc:sldChg>
      <pc:sldChg chg="ord">
        <pc:chgData name="Harleen Kaur" userId="S::id65ns02@ubalt.edu::9f7fc1d6-ab67-473f-ba46-e98f6ce2049b" providerId="AD" clId="Web-{1054280C-4FEB-721E-A7F4-FAB23E2A0412}" dt="2021-07-16T20:31:20.569" v="5"/>
        <pc:sldMkLst>
          <pc:docMk/>
          <pc:sldMk cId="3650743699" sldId="450"/>
        </pc:sldMkLst>
      </pc:sldChg>
      <pc:sldChg chg="delSp">
        <pc:chgData name="Harleen Kaur" userId="S::id65ns02@ubalt.edu::9f7fc1d6-ab67-473f-ba46-e98f6ce2049b" providerId="AD" clId="Web-{1054280C-4FEB-721E-A7F4-FAB23E2A0412}" dt="2021-07-17T01:39:47.341" v="860"/>
        <pc:sldMkLst>
          <pc:docMk/>
          <pc:sldMk cId="1438349411" sldId="451"/>
        </pc:sldMkLst>
      </pc:sldChg>
      <pc:sldChg chg="modSp new">
        <pc:chgData name="Harleen Kaur" userId="S::id65ns02@ubalt.edu::9f7fc1d6-ab67-473f-ba46-e98f6ce2049b" providerId="AD" clId="Web-{1054280C-4FEB-721E-A7F4-FAB23E2A0412}" dt="2021-07-17T01:37:59.664" v="859" actId="20577"/>
        <pc:sldMkLst>
          <pc:docMk/>
          <pc:sldMk cId="69086169" sldId="452"/>
        </pc:sldMkLst>
      </pc:sldChg>
      <pc:sldChg chg="new del">
        <pc:chgData name="Harleen Kaur" userId="S::id65ns02@ubalt.edu::9f7fc1d6-ab67-473f-ba46-e98f6ce2049b" providerId="AD" clId="Web-{1054280C-4FEB-721E-A7F4-FAB23E2A0412}" dt="2021-07-16T20:29:36.707" v="1"/>
        <pc:sldMkLst>
          <pc:docMk/>
          <pc:sldMk cId="2596987377" sldId="452"/>
        </pc:sldMkLst>
      </pc:sldChg>
      <pc:sldChg chg="addSp delSp modSp new">
        <pc:chgData name="Harleen Kaur" userId="S::id65ns02@ubalt.edu::9f7fc1d6-ab67-473f-ba46-e98f6ce2049b" providerId="AD" clId="Web-{1054280C-4FEB-721E-A7F4-FAB23E2A0412}" dt="2021-07-16T21:21:18.787" v="278" actId="20577"/>
        <pc:sldMkLst>
          <pc:docMk/>
          <pc:sldMk cId="138071100" sldId="453"/>
        </pc:sldMkLst>
      </pc:sldChg>
      <pc:sldChg chg="delSp modSp new">
        <pc:chgData name="Harleen Kaur" userId="S::id65ns02@ubalt.edu::9f7fc1d6-ab67-473f-ba46-e98f6ce2049b" providerId="AD" clId="Web-{1054280C-4FEB-721E-A7F4-FAB23E2A0412}" dt="2021-07-16T21:24:01.015" v="363"/>
        <pc:sldMkLst>
          <pc:docMk/>
          <pc:sldMk cId="2698563990" sldId="454"/>
        </pc:sldMkLst>
      </pc:sldChg>
      <pc:sldChg chg="modSp new del">
        <pc:chgData name="Harleen Kaur" userId="S::id65ns02@ubalt.edu::9f7fc1d6-ab67-473f-ba46-e98f6ce2049b" providerId="AD" clId="Web-{1054280C-4FEB-721E-A7F4-FAB23E2A0412}" dt="2021-07-16T21:23:51.124" v="359"/>
        <pc:sldMkLst>
          <pc:docMk/>
          <pc:sldMk cId="3914676498" sldId="454"/>
        </pc:sldMkLst>
      </pc:sldChg>
      <pc:sldChg chg="addSp modSp new">
        <pc:chgData name="Harleen Kaur" userId="S::id65ns02@ubalt.edu::9f7fc1d6-ab67-473f-ba46-e98f6ce2049b" providerId="AD" clId="Web-{1054280C-4FEB-721E-A7F4-FAB23E2A0412}" dt="2021-07-17T01:29:51.340" v="826" actId="14100"/>
        <pc:sldMkLst>
          <pc:docMk/>
          <pc:sldMk cId="119521946" sldId="455"/>
        </pc:sldMkLst>
      </pc:sldChg>
      <pc:sldChg chg="addSp modSp new">
        <pc:chgData name="Harleen Kaur" userId="S::id65ns02@ubalt.edu::9f7fc1d6-ab67-473f-ba46-e98f6ce2049b" providerId="AD" clId="Web-{1054280C-4FEB-721E-A7F4-FAB23E2A0412}" dt="2021-07-17T01:31:35.767" v="845" actId="14100"/>
        <pc:sldMkLst>
          <pc:docMk/>
          <pc:sldMk cId="819406772" sldId="456"/>
        </pc:sldMkLst>
      </pc:sldChg>
      <pc:sldChg chg="modSp new">
        <pc:chgData name="Harleen Kaur" userId="S::id65ns02@ubalt.edu::9f7fc1d6-ab67-473f-ba46-e98f6ce2049b" providerId="AD" clId="Web-{1054280C-4FEB-721E-A7F4-FAB23E2A0412}" dt="2021-07-17T01:26:04.530" v="810" actId="20577"/>
        <pc:sldMkLst>
          <pc:docMk/>
          <pc:sldMk cId="1981201839" sldId="457"/>
        </pc:sldMkLst>
      </pc:sldChg>
    </pc:docChg>
  </pc:docChgLst>
  <pc:docChgLst>
    <pc:chgData name="Weifeng Xu" userId="e7aed605-a3dd-4d5a-a692-a87037af107b" providerId="ADAL" clId="{38C0388A-6B20-4E10-AB29-C10F85EBBB2E}"/>
    <pc:docChg chg="undo custSel addSld delSld modSld">
      <pc:chgData name="Weifeng Xu" userId="e7aed605-a3dd-4d5a-a692-a87037af107b" providerId="ADAL" clId="{38C0388A-6B20-4E10-AB29-C10F85EBBB2E}" dt="2021-03-19T14:20:41.040" v="375" actId="14734"/>
      <pc:docMkLst>
        <pc:docMk/>
      </pc:docMkLst>
      <pc:sldChg chg="addSp modSp new mod modClrScheme chgLayout modNotesTx">
        <pc:chgData name="Weifeng Xu" userId="e7aed605-a3dd-4d5a-a692-a87037af107b" providerId="ADAL" clId="{38C0388A-6B20-4E10-AB29-C10F85EBBB2E}" dt="2021-03-19T14:20:23.707" v="374" actId="20577"/>
        <pc:sldMkLst>
          <pc:docMk/>
          <pc:sldMk cId="3439482671" sldId="303"/>
        </pc:sldMkLst>
      </pc:sldChg>
      <pc:sldChg chg="addSp delSp modSp new mod modClrScheme chgLayout modNotesTx">
        <pc:chgData name="Weifeng Xu" userId="e7aed605-a3dd-4d5a-a692-a87037af107b" providerId="ADAL" clId="{38C0388A-6B20-4E10-AB29-C10F85EBBB2E}" dt="2021-03-19T14:20:41.040" v="375" actId="14734"/>
        <pc:sldMkLst>
          <pc:docMk/>
          <pc:sldMk cId="1193768337" sldId="304"/>
        </pc:sldMkLst>
      </pc:sldChg>
      <pc:sldChg chg="addSp delSp modSp new del mod setBg modClrScheme setClrOvrMap chgLayout modNotesTx">
        <pc:chgData name="Weifeng Xu" userId="e7aed605-a3dd-4d5a-a692-a87037af107b" providerId="ADAL" clId="{38C0388A-6B20-4E10-AB29-C10F85EBBB2E}" dt="2021-03-19T14:19:05.790" v="367" actId="47"/>
        <pc:sldMkLst>
          <pc:docMk/>
          <pc:sldMk cId="3028288411" sldId="305"/>
        </pc:sldMkLst>
      </pc:sldChg>
      <pc:sldChg chg="addSp delSp modSp new mod modClrScheme chgLayout">
        <pc:chgData name="Weifeng Xu" userId="e7aed605-a3dd-4d5a-a692-a87037af107b" providerId="ADAL" clId="{38C0388A-6B20-4E10-AB29-C10F85EBBB2E}" dt="2021-03-19T14:18:06.887" v="366" actId="108"/>
        <pc:sldMkLst>
          <pc:docMk/>
          <pc:sldMk cId="64038938" sldId="306"/>
        </pc:sldMkLst>
      </pc:sldChg>
    </pc:docChg>
  </pc:docChgLst>
  <pc:docChgLst>
    <pc:chgData name="Harleen Kaur" userId="S::id65ns02@ubalt.edu::9f7fc1d6-ab67-473f-ba46-e98f6ce2049b" providerId="AD" clId="Web-{64CF80C3-A892-56E3-82B2-03CB441C39F5}"/>
    <pc:docChg chg="addSld delSld modSld sldOrd">
      <pc:chgData name="Harleen Kaur" userId="S::id65ns02@ubalt.edu::9f7fc1d6-ab67-473f-ba46-e98f6ce2049b" providerId="AD" clId="Web-{64CF80C3-A892-56E3-82B2-03CB441C39F5}" dt="2021-06-29T19:44:18.534" v="1601" actId="14100"/>
      <pc:docMkLst>
        <pc:docMk/>
      </pc:docMkLst>
      <pc:sldChg chg="addSp delSp modSp">
        <pc:chgData name="Harleen Kaur" userId="S::id65ns02@ubalt.edu::9f7fc1d6-ab67-473f-ba46-e98f6ce2049b" providerId="AD" clId="Web-{64CF80C3-A892-56E3-82B2-03CB441C39F5}" dt="2021-06-29T02:16:54.373" v="348" actId="20577"/>
        <pc:sldMkLst>
          <pc:docMk/>
          <pc:sldMk cId="2020629071" sldId="362"/>
        </pc:sldMkLst>
      </pc:sldChg>
      <pc:sldChg chg="addSp delSp modSp">
        <pc:chgData name="Harleen Kaur" userId="S::id65ns02@ubalt.edu::9f7fc1d6-ab67-473f-ba46-e98f6ce2049b" providerId="AD" clId="Web-{64CF80C3-A892-56E3-82B2-03CB441C39F5}" dt="2021-06-29T19:38:27.852" v="1490" actId="14100"/>
        <pc:sldMkLst>
          <pc:docMk/>
          <pc:sldMk cId="4098661029" sldId="363"/>
        </pc:sldMkLst>
      </pc:sldChg>
      <pc:sldChg chg="del">
        <pc:chgData name="Harleen Kaur" userId="S::id65ns02@ubalt.edu::9f7fc1d6-ab67-473f-ba46-e98f6ce2049b" providerId="AD" clId="Web-{64CF80C3-A892-56E3-82B2-03CB441C39F5}" dt="2021-06-29T19:00:01.054" v="1216"/>
        <pc:sldMkLst>
          <pc:docMk/>
          <pc:sldMk cId="1393786381" sldId="366"/>
        </pc:sldMkLst>
      </pc:sldChg>
      <pc:sldChg chg="del">
        <pc:chgData name="Harleen Kaur" userId="S::id65ns02@ubalt.edu::9f7fc1d6-ab67-473f-ba46-e98f6ce2049b" providerId="AD" clId="Web-{64CF80C3-A892-56E3-82B2-03CB441C39F5}" dt="2021-06-29T19:11:36.230" v="1311"/>
        <pc:sldMkLst>
          <pc:docMk/>
          <pc:sldMk cId="1170663561" sldId="367"/>
        </pc:sldMkLst>
      </pc:sldChg>
      <pc:sldChg chg="del">
        <pc:chgData name="Harleen Kaur" userId="S::id65ns02@ubalt.edu::9f7fc1d6-ab67-473f-ba46-e98f6ce2049b" providerId="AD" clId="Web-{64CF80C3-A892-56E3-82B2-03CB441C39F5}" dt="2021-06-29T19:29:41.619" v="1463"/>
        <pc:sldMkLst>
          <pc:docMk/>
          <pc:sldMk cId="124931539" sldId="368"/>
        </pc:sldMkLst>
      </pc:sldChg>
      <pc:sldChg chg="del">
        <pc:chgData name="Harleen Kaur" userId="S::id65ns02@ubalt.edu::9f7fc1d6-ab67-473f-ba46-e98f6ce2049b" providerId="AD" clId="Web-{64CF80C3-A892-56E3-82B2-03CB441C39F5}" dt="2021-06-29T19:30:24.964" v="1473"/>
        <pc:sldMkLst>
          <pc:docMk/>
          <pc:sldMk cId="618983" sldId="370"/>
        </pc:sldMkLst>
      </pc:sldChg>
      <pc:sldChg chg="del">
        <pc:chgData name="Harleen Kaur" userId="S::id65ns02@ubalt.edu::9f7fc1d6-ab67-473f-ba46-e98f6ce2049b" providerId="AD" clId="Web-{64CF80C3-A892-56E3-82B2-03CB441C39F5}" dt="2021-06-29T18:46:56.111" v="1084"/>
        <pc:sldMkLst>
          <pc:docMk/>
          <pc:sldMk cId="2147592026" sldId="373"/>
        </pc:sldMkLst>
      </pc:sldChg>
      <pc:sldChg chg="addSp delSp modSp del">
        <pc:chgData name="Harleen Kaur" userId="S::id65ns02@ubalt.edu::9f7fc1d6-ab67-473f-ba46-e98f6ce2049b" providerId="AD" clId="Web-{64CF80C3-A892-56E3-82B2-03CB441C39F5}" dt="2021-06-29T19:29:36.791" v="1462"/>
        <pc:sldMkLst>
          <pc:docMk/>
          <pc:sldMk cId="618152992" sldId="374"/>
        </pc:sldMkLst>
      </pc:sldChg>
      <pc:sldChg chg="modSp">
        <pc:chgData name="Harleen Kaur" userId="S::id65ns02@ubalt.edu::9f7fc1d6-ab67-473f-ba46-e98f6ce2049b" providerId="AD" clId="Web-{64CF80C3-A892-56E3-82B2-03CB441C39F5}" dt="2021-06-29T19:35:34.848" v="1478" actId="1076"/>
        <pc:sldMkLst>
          <pc:docMk/>
          <pc:sldMk cId="979769990" sldId="377"/>
        </pc:sldMkLst>
      </pc:sldChg>
      <pc:sldChg chg="addSp modSp">
        <pc:chgData name="Harleen Kaur" userId="S::id65ns02@ubalt.edu::9f7fc1d6-ab67-473f-ba46-e98f6ce2049b" providerId="AD" clId="Web-{64CF80C3-A892-56E3-82B2-03CB441C39F5}" dt="2021-06-28T18:25:06.967" v="67" actId="14100"/>
        <pc:sldMkLst>
          <pc:docMk/>
          <pc:sldMk cId="4293835923" sldId="378"/>
        </pc:sldMkLst>
      </pc:sldChg>
      <pc:sldChg chg="addSp delSp modSp">
        <pc:chgData name="Harleen Kaur" userId="S::id65ns02@ubalt.edu::9f7fc1d6-ab67-473f-ba46-e98f6ce2049b" providerId="AD" clId="Web-{64CF80C3-A892-56E3-82B2-03CB441C39F5}" dt="2021-06-28T18:26:06.499" v="74" actId="14100"/>
        <pc:sldMkLst>
          <pc:docMk/>
          <pc:sldMk cId="4148899360" sldId="379"/>
        </pc:sldMkLst>
      </pc:sldChg>
      <pc:sldChg chg="modSp">
        <pc:chgData name="Harleen Kaur" userId="S::id65ns02@ubalt.edu::9f7fc1d6-ab67-473f-ba46-e98f6ce2049b" providerId="AD" clId="Web-{64CF80C3-A892-56E3-82B2-03CB441C39F5}" dt="2021-06-28T18:21:23.586" v="48" actId="20577"/>
        <pc:sldMkLst>
          <pc:docMk/>
          <pc:sldMk cId="2810743782" sldId="383"/>
        </pc:sldMkLst>
      </pc:sldChg>
      <pc:sldChg chg="modSp">
        <pc:chgData name="Harleen Kaur" userId="S::id65ns02@ubalt.edu::9f7fc1d6-ab67-473f-ba46-e98f6ce2049b" providerId="AD" clId="Web-{64CF80C3-A892-56E3-82B2-03CB441C39F5}" dt="2021-06-28T18:21:46.539" v="50" actId="20577"/>
        <pc:sldMkLst>
          <pc:docMk/>
          <pc:sldMk cId="954730872" sldId="385"/>
        </pc:sldMkLst>
      </pc:sldChg>
      <pc:sldChg chg="modSp">
        <pc:chgData name="Harleen Kaur" userId="S::id65ns02@ubalt.edu::9f7fc1d6-ab67-473f-ba46-e98f6ce2049b" providerId="AD" clId="Web-{64CF80C3-A892-56E3-82B2-03CB441C39F5}" dt="2021-06-29T19:35:14.753" v="1477" actId="20577"/>
        <pc:sldMkLst>
          <pc:docMk/>
          <pc:sldMk cId="3188243652" sldId="386"/>
        </pc:sldMkLst>
      </pc:sldChg>
      <pc:sldChg chg="modSp">
        <pc:chgData name="Harleen Kaur" userId="S::id65ns02@ubalt.edu::9f7fc1d6-ab67-473f-ba46-e98f6ce2049b" providerId="AD" clId="Web-{64CF80C3-A892-56E3-82B2-03CB441C39F5}" dt="2021-06-28T18:22:48.478" v="59" actId="20577"/>
        <pc:sldMkLst>
          <pc:docMk/>
          <pc:sldMk cId="1915093242" sldId="387"/>
        </pc:sldMkLst>
      </pc:sldChg>
      <pc:sldChg chg="addSp modSp">
        <pc:chgData name="Harleen Kaur" userId="S::id65ns02@ubalt.edu::9f7fc1d6-ab67-473f-ba46-e98f6ce2049b" providerId="AD" clId="Web-{64CF80C3-A892-56E3-82B2-03CB441C39F5}" dt="2021-06-29T19:36:23.865" v="1483" actId="1076"/>
        <pc:sldMkLst>
          <pc:docMk/>
          <pc:sldMk cId="2008758297" sldId="389"/>
        </pc:sldMkLst>
      </pc:sldChg>
      <pc:sldChg chg="addSp modSp">
        <pc:chgData name="Harleen Kaur" userId="S::id65ns02@ubalt.edu::9f7fc1d6-ab67-473f-ba46-e98f6ce2049b" providerId="AD" clId="Web-{64CF80C3-A892-56E3-82B2-03CB441C39F5}" dt="2021-06-28T18:27:26.095" v="83" actId="14100"/>
        <pc:sldMkLst>
          <pc:docMk/>
          <pc:sldMk cId="4104176517" sldId="391"/>
        </pc:sldMkLst>
      </pc:sldChg>
      <pc:sldChg chg="modSp">
        <pc:chgData name="Harleen Kaur" userId="S::id65ns02@ubalt.edu::9f7fc1d6-ab67-473f-ba46-e98f6ce2049b" providerId="AD" clId="Web-{64CF80C3-A892-56E3-82B2-03CB441C39F5}" dt="2021-06-29T02:32:12.876" v="498" actId="20577"/>
        <pc:sldMkLst>
          <pc:docMk/>
          <pc:sldMk cId="3856163379" sldId="394"/>
        </pc:sldMkLst>
      </pc:sldChg>
      <pc:sldChg chg="addSp delSp modSp">
        <pc:chgData name="Harleen Kaur" userId="S::id65ns02@ubalt.edu::9f7fc1d6-ab67-473f-ba46-e98f6ce2049b" providerId="AD" clId="Web-{64CF80C3-A892-56E3-82B2-03CB441C39F5}" dt="2021-06-29T19:44:18.534" v="1601" actId="14100"/>
        <pc:sldMkLst>
          <pc:docMk/>
          <pc:sldMk cId="3523215299" sldId="395"/>
        </pc:sldMkLst>
      </pc:sldChg>
      <pc:sldChg chg="modSp">
        <pc:chgData name="Harleen Kaur" userId="S::id65ns02@ubalt.edu::9f7fc1d6-ab67-473f-ba46-e98f6ce2049b" providerId="AD" clId="Web-{64CF80C3-A892-56E3-82B2-03CB441C39F5}" dt="2021-06-28T18:48:08.223" v="147" actId="20577"/>
        <pc:sldMkLst>
          <pc:docMk/>
          <pc:sldMk cId="3010338886" sldId="396"/>
        </pc:sldMkLst>
      </pc:sldChg>
      <pc:sldChg chg="modSp">
        <pc:chgData name="Harleen Kaur" userId="S::id65ns02@ubalt.edu::9f7fc1d6-ab67-473f-ba46-e98f6ce2049b" providerId="AD" clId="Web-{64CF80C3-A892-56E3-82B2-03CB441C39F5}" dt="2021-06-29T18:31:36.898" v="971" actId="20577"/>
        <pc:sldMkLst>
          <pc:docMk/>
          <pc:sldMk cId="1525666079" sldId="397"/>
        </pc:sldMkLst>
      </pc:sldChg>
      <pc:sldChg chg="modSp">
        <pc:chgData name="Harleen Kaur" userId="S::id65ns02@ubalt.edu::9f7fc1d6-ab67-473f-ba46-e98f6ce2049b" providerId="AD" clId="Web-{64CF80C3-A892-56E3-82B2-03CB441C39F5}" dt="2021-06-29T18:53:55.388" v="1179" actId="20577"/>
        <pc:sldMkLst>
          <pc:docMk/>
          <pc:sldMk cId="270977072" sldId="398"/>
        </pc:sldMkLst>
      </pc:sldChg>
      <pc:sldChg chg="modSp new">
        <pc:chgData name="Harleen Kaur" userId="S::id65ns02@ubalt.edu::9f7fc1d6-ab67-473f-ba46-e98f6ce2049b" providerId="AD" clId="Web-{64CF80C3-A892-56E3-82B2-03CB441C39F5}" dt="2021-06-28T18:42:25.385" v="144" actId="20577"/>
        <pc:sldMkLst>
          <pc:docMk/>
          <pc:sldMk cId="2537449008" sldId="399"/>
        </pc:sldMkLst>
      </pc:sldChg>
      <pc:sldChg chg="new del">
        <pc:chgData name="Harleen Kaur" userId="S::id65ns02@ubalt.edu::9f7fc1d6-ab67-473f-ba46-e98f6ce2049b" providerId="AD" clId="Web-{64CF80C3-A892-56E3-82B2-03CB441C39F5}" dt="2021-06-28T19:32:28.357" v="149"/>
        <pc:sldMkLst>
          <pc:docMk/>
          <pc:sldMk cId="873172150" sldId="400"/>
        </pc:sldMkLst>
      </pc:sldChg>
      <pc:sldChg chg="modSp new">
        <pc:chgData name="Harleen Kaur" userId="S::id65ns02@ubalt.edu::9f7fc1d6-ab67-473f-ba46-e98f6ce2049b" providerId="AD" clId="Web-{64CF80C3-A892-56E3-82B2-03CB441C39F5}" dt="2021-06-29T18:14:55.964" v="723" actId="20577"/>
        <pc:sldMkLst>
          <pc:docMk/>
          <pc:sldMk cId="2012814527" sldId="400"/>
        </pc:sldMkLst>
      </pc:sldChg>
      <pc:sldChg chg="addSp delSp modSp new modNotes">
        <pc:chgData name="Harleen Kaur" userId="S::id65ns02@ubalt.edu::9f7fc1d6-ab67-473f-ba46-e98f6ce2049b" providerId="AD" clId="Web-{64CF80C3-A892-56E3-82B2-03CB441C39F5}" dt="2021-06-29T02:38:10.588" v="543"/>
        <pc:sldMkLst>
          <pc:docMk/>
          <pc:sldMk cId="1318968879" sldId="401"/>
        </pc:sldMkLst>
      </pc:sldChg>
      <pc:sldChg chg="addSp delSp modSp new">
        <pc:chgData name="Harleen Kaur" userId="S::id65ns02@ubalt.edu::9f7fc1d6-ab67-473f-ba46-e98f6ce2049b" providerId="AD" clId="Web-{64CF80C3-A892-56E3-82B2-03CB441C39F5}" dt="2021-06-29T02:56:12.849" v="625" actId="20577"/>
        <pc:sldMkLst>
          <pc:docMk/>
          <pc:sldMk cId="2072083871" sldId="402"/>
        </pc:sldMkLst>
      </pc:sldChg>
      <pc:sldChg chg="modSp new">
        <pc:chgData name="Harleen Kaur" userId="S::id65ns02@ubalt.edu::9f7fc1d6-ab67-473f-ba46-e98f6ce2049b" providerId="AD" clId="Web-{64CF80C3-A892-56E3-82B2-03CB441C39F5}" dt="2021-06-29T18:33:25.823" v="997" actId="20577"/>
        <pc:sldMkLst>
          <pc:docMk/>
          <pc:sldMk cId="1876217879" sldId="403"/>
        </pc:sldMkLst>
      </pc:sldChg>
      <pc:sldChg chg="addSp delSp modSp new">
        <pc:chgData name="Harleen Kaur" userId="S::id65ns02@ubalt.edu::9f7fc1d6-ab67-473f-ba46-e98f6ce2049b" providerId="AD" clId="Web-{64CF80C3-A892-56E3-82B2-03CB441C39F5}" dt="2021-06-29T18:46:49.533" v="1083" actId="14100"/>
        <pc:sldMkLst>
          <pc:docMk/>
          <pc:sldMk cId="2925871886" sldId="404"/>
        </pc:sldMkLst>
      </pc:sldChg>
      <pc:sldChg chg="modSp new">
        <pc:chgData name="Harleen Kaur" userId="S::id65ns02@ubalt.edu::9f7fc1d6-ab67-473f-ba46-e98f6ce2049b" providerId="AD" clId="Web-{64CF80C3-A892-56E3-82B2-03CB441C39F5}" dt="2021-06-29T18:47:27.018" v="1092" actId="20577"/>
        <pc:sldMkLst>
          <pc:docMk/>
          <pc:sldMk cId="1982119232" sldId="405"/>
        </pc:sldMkLst>
      </pc:sldChg>
      <pc:sldChg chg="addSp delSp modSp new">
        <pc:chgData name="Harleen Kaur" userId="S::id65ns02@ubalt.edu::9f7fc1d6-ab67-473f-ba46-e98f6ce2049b" providerId="AD" clId="Web-{64CF80C3-A892-56E3-82B2-03CB441C39F5}" dt="2021-06-29T18:53:00.449" v="1172" actId="1076"/>
        <pc:sldMkLst>
          <pc:docMk/>
          <pc:sldMk cId="2895696043" sldId="406"/>
        </pc:sldMkLst>
      </pc:sldChg>
      <pc:sldChg chg="addSp modSp new">
        <pc:chgData name="Harleen Kaur" userId="S::id65ns02@ubalt.edu::9f7fc1d6-ab67-473f-ba46-e98f6ce2049b" providerId="AD" clId="Web-{64CF80C3-A892-56E3-82B2-03CB441C39F5}" dt="2021-06-29T18:58:07.254" v="1215" actId="20577"/>
        <pc:sldMkLst>
          <pc:docMk/>
          <pc:sldMk cId="1124496874" sldId="407"/>
        </pc:sldMkLst>
      </pc:sldChg>
      <pc:sldChg chg="addSp delSp modSp new">
        <pc:chgData name="Harleen Kaur" userId="S::id65ns02@ubalt.edu::9f7fc1d6-ab67-473f-ba46-e98f6ce2049b" providerId="AD" clId="Web-{64CF80C3-A892-56E3-82B2-03CB441C39F5}" dt="2021-06-29T19:40:07.090" v="1496" actId="20577"/>
        <pc:sldMkLst>
          <pc:docMk/>
          <pc:sldMk cId="2622453785" sldId="408"/>
        </pc:sldMkLst>
      </pc:sldChg>
      <pc:sldChg chg="new del">
        <pc:chgData name="Harleen Kaur" userId="S::id65ns02@ubalt.edu::9f7fc1d6-ab67-473f-ba46-e98f6ce2049b" providerId="AD" clId="Web-{64CF80C3-A892-56E3-82B2-03CB441C39F5}" dt="2021-06-29T19:17:16.942" v="1313"/>
        <pc:sldMkLst>
          <pc:docMk/>
          <pc:sldMk cId="1278679542" sldId="409"/>
        </pc:sldMkLst>
      </pc:sldChg>
      <pc:sldChg chg="delSp modSp new">
        <pc:chgData name="Harleen Kaur" userId="S::id65ns02@ubalt.edu::9f7fc1d6-ab67-473f-ba46-e98f6ce2049b" providerId="AD" clId="Web-{64CF80C3-A892-56E3-82B2-03CB441C39F5}" dt="2021-06-29T19:34:07.251" v="1475" actId="20577"/>
        <pc:sldMkLst>
          <pc:docMk/>
          <pc:sldMk cId="1888804979" sldId="409"/>
        </pc:sldMkLst>
      </pc:sldChg>
      <pc:sldChg chg="addSp modSp new modNotes">
        <pc:chgData name="Harleen Kaur" userId="S::id65ns02@ubalt.edu::9f7fc1d6-ab67-473f-ba46-e98f6ce2049b" providerId="AD" clId="Web-{64CF80C3-A892-56E3-82B2-03CB441C39F5}" dt="2021-06-29T19:41:08.654" v="1520" actId="14100"/>
        <pc:sldMkLst>
          <pc:docMk/>
          <pc:sldMk cId="1839150834" sldId="410"/>
        </pc:sldMkLst>
      </pc:sldChg>
      <pc:sldChg chg="addSp modSp new modNotes">
        <pc:chgData name="Harleen Kaur" userId="S::id65ns02@ubalt.edu::9f7fc1d6-ab67-473f-ba46-e98f6ce2049b" providerId="AD" clId="Web-{64CF80C3-A892-56E3-82B2-03CB441C39F5}" dt="2021-06-29T19:42:43.047" v="1563"/>
        <pc:sldMkLst>
          <pc:docMk/>
          <pc:sldMk cId="46822973" sldId="411"/>
        </pc:sldMkLst>
      </pc:sldChg>
      <pc:sldChg chg="addSp modSp new modNotes">
        <pc:chgData name="Harleen Kaur" userId="S::id65ns02@ubalt.edu::9f7fc1d6-ab67-473f-ba46-e98f6ce2049b" providerId="AD" clId="Web-{64CF80C3-A892-56E3-82B2-03CB441C39F5}" dt="2021-06-29T19:43:15.391" v="1600"/>
        <pc:sldMkLst>
          <pc:docMk/>
          <pc:sldMk cId="3735861723" sldId="412"/>
        </pc:sldMkLst>
      </pc:sldChg>
      <pc:sldChg chg="modSp new ord">
        <pc:chgData name="Harleen Kaur" userId="S::id65ns02@ubalt.edu::9f7fc1d6-ab67-473f-ba46-e98f6ce2049b" providerId="AD" clId="Web-{64CF80C3-A892-56E3-82B2-03CB441C39F5}" dt="2021-06-29T19:30:14.933" v="1472" actId="20577"/>
        <pc:sldMkLst>
          <pc:docMk/>
          <pc:sldMk cId="3552793750" sldId="413"/>
        </pc:sldMkLst>
      </pc:sldChg>
    </pc:docChg>
  </pc:docChgLst>
  <pc:docChgLst>
    <pc:chgData name="Harleen Kaur" userId="S::id65ns02@ubalt.edu::9f7fc1d6-ab67-473f-ba46-e98f6ce2049b" providerId="AD" clId="Web-{55F6C754-DE50-7232-E896-F3232CB65FE8}"/>
    <pc:docChg chg="addSld delSld modSld">
      <pc:chgData name="Harleen Kaur" userId="S::id65ns02@ubalt.edu::9f7fc1d6-ab67-473f-ba46-e98f6ce2049b" providerId="AD" clId="Web-{55F6C754-DE50-7232-E896-F3232CB65FE8}" dt="2021-06-19T20:45:01.759" v="620" actId="20577"/>
      <pc:docMkLst>
        <pc:docMk/>
      </pc:docMkLst>
      <pc:sldChg chg="modSp">
        <pc:chgData name="Harleen Kaur" userId="S::id65ns02@ubalt.edu::9f7fc1d6-ab67-473f-ba46-e98f6ce2049b" providerId="AD" clId="Web-{55F6C754-DE50-7232-E896-F3232CB65FE8}" dt="2021-06-19T20:11:21.626" v="33" actId="20577"/>
        <pc:sldMkLst>
          <pc:docMk/>
          <pc:sldMk cId="239878079" sldId="258"/>
        </pc:sldMkLst>
      </pc:sldChg>
      <pc:sldChg chg="modSp new">
        <pc:chgData name="Harleen Kaur" userId="S::id65ns02@ubalt.edu::9f7fc1d6-ab67-473f-ba46-e98f6ce2049b" providerId="AD" clId="Web-{55F6C754-DE50-7232-E896-F3232CB65FE8}" dt="2021-06-19T20:12:01.971" v="53" actId="20577"/>
        <pc:sldMkLst>
          <pc:docMk/>
          <pc:sldMk cId="2119920008" sldId="347"/>
        </pc:sldMkLst>
      </pc:sldChg>
      <pc:sldChg chg="addSp delSp modSp new mod setBg">
        <pc:chgData name="Harleen Kaur" userId="S::id65ns02@ubalt.edu::9f7fc1d6-ab67-473f-ba46-e98f6ce2049b" providerId="AD" clId="Web-{55F6C754-DE50-7232-E896-F3232CB65FE8}" dt="2021-06-19T20:14:08.131" v="96" actId="14100"/>
        <pc:sldMkLst>
          <pc:docMk/>
          <pc:sldMk cId="1544669389" sldId="348"/>
        </pc:sldMkLst>
      </pc:sldChg>
      <pc:sldChg chg="addSp delSp modSp new">
        <pc:chgData name="Harleen Kaur" userId="S::id65ns02@ubalt.edu::9f7fc1d6-ab67-473f-ba46-e98f6ce2049b" providerId="AD" clId="Web-{55F6C754-DE50-7232-E896-F3232CB65FE8}" dt="2021-06-19T20:16:48.260" v="137" actId="14100"/>
        <pc:sldMkLst>
          <pc:docMk/>
          <pc:sldMk cId="4183142448" sldId="349"/>
        </pc:sldMkLst>
      </pc:sldChg>
      <pc:sldChg chg="addSp delSp modSp new mod setBg">
        <pc:chgData name="Harleen Kaur" userId="S::id65ns02@ubalt.edu::9f7fc1d6-ab67-473f-ba46-e98f6ce2049b" providerId="AD" clId="Web-{55F6C754-DE50-7232-E896-F3232CB65FE8}" dt="2021-06-19T20:18:38.404" v="167" actId="20577"/>
        <pc:sldMkLst>
          <pc:docMk/>
          <pc:sldMk cId="4065896590" sldId="350"/>
        </pc:sldMkLst>
      </pc:sldChg>
      <pc:sldChg chg="modSp new">
        <pc:chgData name="Harleen Kaur" userId="S::id65ns02@ubalt.edu::9f7fc1d6-ab67-473f-ba46-e98f6ce2049b" providerId="AD" clId="Web-{55F6C754-DE50-7232-E896-F3232CB65FE8}" dt="2021-06-19T20:19:01.592" v="177" actId="20577"/>
        <pc:sldMkLst>
          <pc:docMk/>
          <pc:sldMk cId="2698244104" sldId="351"/>
        </pc:sldMkLst>
      </pc:sldChg>
      <pc:sldChg chg="modSp new">
        <pc:chgData name="Harleen Kaur" userId="S::id65ns02@ubalt.edu::9f7fc1d6-ab67-473f-ba46-e98f6ce2049b" providerId="AD" clId="Web-{55F6C754-DE50-7232-E896-F3232CB65FE8}" dt="2021-06-19T20:19:32.515" v="195" actId="20577"/>
        <pc:sldMkLst>
          <pc:docMk/>
          <pc:sldMk cId="3408609546" sldId="352"/>
        </pc:sldMkLst>
      </pc:sldChg>
      <pc:sldChg chg="addSp delSp modSp new mod setBg">
        <pc:chgData name="Harleen Kaur" userId="S::id65ns02@ubalt.edu::9f7fc1d6-ab67-473f-ba46-e98f6ce2049b" providerId="AD" clId="Web-{55F6C754-DE50-7232-E896-F3232CB65FE8}" dt="2021-06-19T20:21:06.001" v="221" actId="1076"/>
        <pc:sldMkLst>
          <pc:docMk/>
          <pc:sldMk cId="3550158572" sldId="353"/>
        </pc:sldMkLst>
      </pc:sldChg>
      <pc:sldChg chg="addSp delSp modSp new">
        <pc:chgData name="Harleen Kaur" userId="S::id65ns02@ubalt.edu::9f7fc1d6-ab67-473f-ba46-e98f6ce2049b" providerId="AD" clId="Web-{55F6C754-DE50-7232-E896-F3232CB65FE8}" dt="2021-06-19T20:22:08.628" v="241" actId="20577"/>
        <pc:sldMkLst>
          <pc:docMk/>
          <pc:sldMk cId="1487878612" sldId="354"/>
        </pc:sldMkLst>
      </pc:sldChg>
      <pc:sldChg chg="addSp delSp modSp new mod setBg">
        <pc:chgData name="Harleen Kaur" userId="S::id65ns02@ubalt.edu::9f7fc1d6-ab67-473f-ba46-e98f6ce2049b" providerId="AD" clId="Web-{55F6C754-DE50-7232-E896-F3232CB65FE8}" dt="2021-06-19T20:23:41.131" v="278" actId="20577"/>
        <pc:sldMkLst>
          <pc:docMk/>
          <pc:sldMk cId="1765136060" sldId="355"/>
        </pc:sldMkLst>
      </pc:sldChg>
      <pc:sldChg chg="addSp delSp modSp new mod setBg setClrOvrMap">
        <pc:chgData name="Harleen Kaur" userId="S::id65ns02@ubalt.edu::9f7fc1d6-ab67-473f-ba46-e98f6ce2049b" providerId="AD" clId="Web-{55F6C754-DE50-7232-E896-F3232CB65FE8}" dt="2021-06-19T20:25:42.181" v="292"/>
        <pc:sldMkLst>
          <pc:docMk/>
          <pc:sldMk cId="3157762318" sldId="356"/>
        </pc:sldMkLst>
      </pc:sldChg>
      <pc:sldChg chg="addSp delSp modSp new">
        <pc:chgData name="Harleen Kaur" userId="S::id65ns02@ubalt.edu::9f7fc1d6-ab67-473f-ba46-e98f6ce2049b" providerId="AD" clId="Web-{55F6C754-DE50-7232-E896-F3232CB65FE8}" dt="2021-06-19T20:29:30.609" v="317" actId="1076"/>
        <pc:sldMkLst>
          <pc:docMk/>
          <pc:sldMk cId="2358562964" sldId="357"/>
        </pc:sldMkLst>
      </pc:sldChg>
      <pc:sldChg chg="addSp delSp modSp new">
        <pc:chgData name="Harleen Kaur" userId="S::id65ns02@ubalt.edu::9f7fc1d6-ab67-473f-ba46-e98f6ce2049b" providerId="AD" clId="Web-{55F6C754-DE50-7232-E896-F3232CB65FE8}" dt="2021-06-19T20:32:16.832" v="342" actId="1076"/>
        <pc:sldMkLst>
          <pc:docMk/>
          <pc:sldMk cId="2410761944" sldId="358"/>
        </pc:sldMkLst>
      </pc:sldChg>
      <pc:sldChg chg="addSp delSp modSp new">
        <pc:chgData name="Harleen Kaur" userId="S::id65ns02@ubalt.edu::9f7fc1d6-ab67-473f-ba46-e98f6ce2049b" providerId="AD" clId="Web-{55F6C754-DE50-7232-E896-F3232CB65FE8}" dt="2021-06-19T20:34:02.226" v="360" actId="14100"/>
        <pc:sldMkLst>
          <pc:docMk/>
          <pc:sldMk cId="2274693630" sldId="359"/>
        </pc:sldMkLst>
      </pc:sldChg>
      <pc:sldChg chg="addSp delSp modSp new">
        <pc:chgData name="Harleen Kaur" userId="S::id65ns02@ubalt.edu::9f7fc1d6-ab67-473f-ba46-e98f6ce2049b" providerId="AD" clId="Web-{55F6C754-DE50-7232-E896-F3232CB65FE8}" dt="2021-06-19T20:35:34.181" v="390" actId="14100"/>
        <pc:sldMkLst>
          <pc:docMk/>
          <pc:sldMk cId="3941886475" sldId="360"/>
        </pc:sldMkLst>
      </pc:sldChg>
      <pc:sldChg chg="modSp new del">
        <pc:chgData name="Harleen Kaur" userId="S::id65ns02@ubalt.edu::9f7fc1d6-ab67-473f-ba46-e98f6ce2049b" providerId="AD" clId="Web-{55F6C754-DE50-7232-E896-F3232CB65FE8}" dt="2021-06-19T20:36:58.137" v="424"/>
        <pc:sldMkLst>
          <pc:docMk/>
          <pc:sldMk cId="561032410" sldId="361"/>
        </pc:sldMkLst>
      </pc:sldChg>
      <pc:sldChg chg="addSp delSp modSp new">
        <pc:chgData name="Harleen Kaur" userId="S::id65ns02@ubalt.edu::9f7fc1d6-ab67-473f-ba46-e98f6ce2049b" providerId="AD" clId="Web-{55F6C754-DE50-7232-E896-F3232CB65FE8}" dt="2021-06-19T20:37:57.341" v="449" actId="20577"/>
        <pc:sldMkLst>
          <pc:docMk/>
          <pc:sldMk cId="2020629071" sldId="362"/>
        </pc:sldMkLst>
      </pc:sldChg>
      <pc:sldChg chg="addSp delSp modSp new">
        <pc:chgData name="Harleen Kaur" userId="S::id65ns02@ubalt.edu::9f7fc1d6-ab67-473f-ba46-e98f6ce2049b" providerId="AD" clId="Web-{55F6C754-DE50-7232-E896-F3232CB65FE8}" dt="2021-06-19T20:39:35.157" v="473" actId="1076"/>
        <pc:sldMkLst>
          <pc:docMk/>
          <pc:sldMk cId="4098661029" sldId="363"/>
        </pc:sldMkLst>
      </pc:sldChg>
      <pc:sldChg chg="addSp delSp modSp new mod setBg">
        <pc:chgData name="Harleen Kaur" userId="S::id65ns02@ubalt.edu::9f7fc1d6-ab67-473f-ba46-e98f6ce2049b" providerId="AD" clId="Web-{55F6C754-DE50-7232-E896-F3232CB65FE8}" dt="2021-06-19T20:41:47.754" v="523"/>
        <pc:sldMkLst>
          <pc:docMk/>
          <pc:sldMk cId="2934714722" sldId="364"/>
        </pc:sldMkLst>
      </pc:sldChg>
      <pc:sldChg chg="addSp delSp modSp new mod setBg">
        <pc:chgData name="Harleen Kaur" userId="S::id65ns02@ubalt.edu::9f7fc1d6-ab67-473f-ba46-e98f6ce2049b" providerId="AD" clId="Web-{55F6C754-DE50-7232-E896-F3232CB65FE8}" dt="2021-06-19T20:41:44.363" v="522"/>
        <pc:sldMkLst>
          <pc:docMk/>
          <pc:sldMk cId="2424500802" sldId="365"/>
        </pc:sldMkLst>
      </pc:sldChg>
      <pc:sldChg chg="modSp new">
        <pc:chgData name="Harleen Kaur" userId="S::id65ns02@ubalt.edu::9f7fc1d6-ab67-473f-ba46-e98f6ce2049b" providerId="AD" clId="Web-{55F6C754-DE50-7232-E896-F3232CB65FE8}" dt="2021-06-19T20:42:06.989" v="532" actId="20577"/>
        <pc:sldMkLst>
          <pc:docMk/>
          <pc:sldMk cId="1393786381" sldId="366"/>
        </pc:sldMkLst>
      </pc:sldChg>
      <pc:sldChg chg="modSp new">
        <pc:chgData name="Harleen Kaur" userId="S::id65ns02@ubalt.edu::9f7fc1d6-ab67-473f-ba46-e98f6ce2049b" providerId="AD" clId="Web-{55F6C754-DE50-7232-E896-F3232CB65FE8}" dt="2021-06-19T20:42:34.646" v="547" actId="20577"/>
        <pc:sldMkLst>
          <pc:docMk/>
          <pc:sldMk cId="1170663561" sldId="367"/>
        </pc:sldMkLst>
      </pc:sldChg>
      <pc:sldChg chg="addSp delSp modSp new">
        <pc:chgData name="Harleen Kaur" userId="S::id65ns02@ubalt.edu::9f7fc1d6-ab67-473f-ba46-e98f6ce2049b" providerId="AD" clId="Web-{55F6C754-DE50-7232-E896-F3232CB65FE8}" dt="2021-06-19T20:43:20.131" v="585" actId="14100"/>
        <pc:sldMkLst>
          <pc:docMk/>
          <pc:sldMk cId="124931539" sldId="368"/>
        </pc:sldMkLst>
      </pc:sldChg>
      <pc:sldChg chg="addSp delSp modSp new">
        <pc:chgData name="Harleen Kaur" userId="S::id65ns02@ubalt.edu::9f7fc1d6-ab67-473f-ba46-e98f6ce2049b" providerId="AD" clId="Web-{55F6C754-DE50-7232-E896-F3232CB65FE8}" dt="2021-06-19T20:44:22.617" v="608" actId="20577"/>
        <pc:sldMkLst>
          <pc:docMk/>
          <pc:sldMk cId="730993558" sldId="369"/>
        </pc:sldMkLst>
      </pc:sldChg>
      <pc:sldChg chg="modSp new">
        <pc:chgData name="Harleen Kaur" userId="S::id65ns02@ubalt.edu::9f7fc1d6-ab67-473f-ba46-e98f6ce2049b" providerId="AD" clId="Web-{55F6C754-DE50-7232-E896-F3232CB65FE8}" dt="2021-06-19T20:45:01.759" v="620" actId="20577"/>
        <pc:sldMkLst>
          <pc:docMk/>
          <pc:sldMk cId="618983" sldId="370"/>
        </pc:sldMkLst>
      </pc:sldChg>
      <pc:sldChg chg="new del">
        <pc:chgData name="Harleen Kaur" userId="S::id65ns02@ubalt.edu::9f7fc1d6-ab67-473f-ba46-e98f6ce2049b" providerId="AD" clId="Web-{55F6C754-DE50-7232-E896-F3232CB65FE8}" dt="2021-06-19T20:44:49.134" v="617"/>
        <pc:sldMkLst>
          <pc:docMk/>
          <pc:sldMk cId="330160796" sldId="371"/>
        </pc:sldMkLst>
      </pc:sldChg>
    </pc:docChg>
  </pc:docChgLst>
  <pc:docChgLst>
    <pc:chgData name="Harleen Kaur" userId="S::id65ns02@ubalt.edu::9f7fc1d6-ab67-473f-ba46-e98f6ce2049b" providerId="AD" clId="Web-{E6DF0878-2776-F2C9-2FF3-C4D4952BF6BD}"/>
    <pc:docChg chg="addSld delSld modSld sldOrd">
      <pc:chgData name="Harleen Kaur" userId="S::id65ns02@ubalt.edu::9f7fc1d6-ab67-473f-ba46-e98f6ce2049b" providerId="AD" clId="Web-{E6DF0878-2776-F2C9-2FF3-C4D4952BF6BD}" dt="2021-07-29T23:42:09.924" v="629"/>
      <pc:docMkLst>
        <pc:docMk/>
      </pc:docMkLst>
      <pc:sldChg chg="del">
        <pc:chgData name="Harleen Kaur" userId="S::id65ns02@ubalt.edu::9f7fc1d6-ab67-473f-ba46-e98f6ce2049b" providerId="AD" clId="Web-{E6DF0878-2776-F2C9-2FF3-C4D4952BF6BD}" dt="2021-07-29T23:42:03.720" v="626"/>
        <pc:sldMkLst>
          <pc:docMk/>
          <pc:sldMk cId="4098661029" sldId="363"/>
        </pc:sldMkLst>
      </pc:sldChg>
      <pc:sldChg chg="addSp delSp modSp ord">
        <pc:chgData name="Harleen Kaur" userId="S::id65ns02@ubalt.edu::9f7fc1d6-ab67-473f-ba46-e98f6ce2049b" providerId="AD" clId="Web-{E6DF0878-2776-F2C9-2FF3-C4D4952BF6BD}" dt="2021-07-29T23:04:27.440" v="188" actId="20577"/>
        <pc:sldMkLst>
          <pc:docMk/>
          <pc:sldMk cId="2008758297" sldId="389"/>
        </pc:sldMkLst>
      </pc:sldChg>
      <pc:sldChg chg="addSp delSp modSp ord">
        <pc:chgData name="Harleen Kaur" userId="S::id65ns02@ubalt.edu::9f7fc1d6-ab67-473f-ba46-e98f6ce2049b" providerId="AD" clId="Web-{E6DF0878-2776-F2C9-2FF3-C4D4952BF6BD}" dt="2021-07-29T23:07:01.898" v="262" actId="20577"/>
        <pc:sldMkLst>
          <pc:docMk/>
          <pc:sldMk cId="3040878584" sldId="390"/>
        </pc:sldMkLst>
      </pc:sldChg>
      <pc:sldChg chg="addSp delSp modSp ord">
        <pc:chgData name="Harleen Kaur" userId="S::id65ns02@ubalt.edu::9f7fc1d6-ab67-473f-ba46-e98f6ce2049b" providerId="AD" clId="Web-{E6DF0878-2776-F2C9-2FF3-C4D4952BF6BD}" dt="2021-07-29T23:12:54.222" v="443" actId="14100"/>
        <pc:sldMkLst>
          <pc:docMk/>
          <pc:sldMk cId="4104176517" sldId="391"/>
        </pc:sldMkLst>
      </pc:sldChg>
      <pc:sldChg chg="del">
        <pc:chgData name="Harleen Kaur" userId="S::id65ns02@ubalt.edu::9f7fc1d6-ab67-473f-ba46-e98f6ce2049b" providerId="AD" clId="Web-{E6DF0878-2776-F2C9-2FF3-C4D4952BF6BD}" dt="2021-07-29T23:42:06.002" v="627"/>
        <pc:sldMkLst>
          <pc:docMk/>
          <pc:sldMk cId="1525666079" sldId="397"/>
        </pc:sldMkLst>
      </pc:sldChg>
      <pc:sldChg chg="del">
        <pc:chgData name="Harleen Kaur" userId="S::id65ns02@ubalt.edu::9f7fc1d6-ab67-473f-ba46-e98f6ce2049b" providerId="AD" clId="Web-{E6DF0878-2776-F2C9-2FF3-C4D4952BF6BD}" dt="2021-07-29T23:42:01.923" v="625"/>
        <pc:sldMkLst>
          <pc:docMk/>
          <pc:sldMk cId="1876217879" sldId="403"/>
        </pc:sldMkLst>
      </pc:sldChg>
      <pc:sldChg chg="del">
        <pc:chgData name="Harleen Kaur" userId="S::id65ns02@ubalt.edu::9f7fc1d6-ab67-473f-ba46-e98f6ce2049b" providerId="AD" clId="Web-{E6DF0878-2776-F2C9-2FF3-C4D4952BF6BD}" dt="2021-07-29T23:42:08.064" v="628"/>
        <pc:sldMkLst>
          <pc:docMk/>
          <pc:sldMk cId="2895696043" sldId="406"/>
        </pc:sldMkLst>
      </pc:sldChg>
      <pc:sldChg chg="modSp">
        <pc:chgData name="Harleen Kaur" userId="S::id65ns02@ubalt.edu::9f7fc1d6-ab67-473f-ba46-e98f6ce2049b" providerId="AD" clId="Web-{E6DF0878-2776-F2C9-2FF3-C4D4952BF6BD}" dt="2021-07-29T22:56:56.676" v="69" actId="20577"/>
        <pc:sldMkLst>
          <pc:docMk/>
          <pc:sldMk cId="3306337535" sldId="419"/>
        </pc:sldMkLst>
      </pc:sldChg>
      <pc:sldChg chg="modSp">
        <pc:chgData name="Harleen Kaur" userId="S::id65ns02@ubalt.edu::9f7fc1d6-ab67-473f-ba46-e98f6ce2049b" providerId="AD" clId="Web-{E6DF0878-2776-F2C9-2FF3-C4D4952BF6BD}" dt="2021-07-29T22:48:50.567" v="13" actId="20577"/>
        <pc:sldMkLst>
          <pc:docMk/>
          <pc:sldMk cId="2780548155" sldId="436"/>
        </pc:sldMkLst>
      </pc:sldChg>
      <pc:sldChg chg="del">
        <pc:chgData name="Harleen Kaur" userId="S::id65ns02@ubalt.edu::9f7fc1d6-ab67-473f-ba46-e98f6ce2049b" providerId="AD" clId="Web-{E6DF0878-2776-F2C9-2FF3-C4D4952BF6BD}" dt="2021-07-29T23:42:09.924" v="629"/>
        <pc:sldMkLst>
          <pc:docMk/>
          <pc:sldMk cId="1049910314" sldId="441"/>
        </pc:sldMkLst>
      </pc:sldChg>
      <pc:sldChg chg="modSp">
        <pc:chgData name="Harleen Kaur" userId="S::id65ns02@ubalt.edu::9f7fc1d6-ab67-473f-ba46-e98f6ce2049b" providerId="AD" clId="Web-{E6DF0878-2776-F2C9-2FF3-C4D4952BF6BD}" dt="2021-07-29T23:33:18.376" v="579" actId="20577"/>
        <pc:sldMkLst>
          <pc:docMk/>
          <pc:sldMk cId="2236577641" sldId="461"/>
        </pc:sldMkLst>
      </pc:sldChg>
      <pc:sldChg chg="modSp">
        <pc:chgData name="Harleen Kaur" userId="S::id65ns02@ubalt.edu::9f7fc1d6-ab67-473f-ba46-e98f6ce2049b" providerId="AD" clId="Web-{E6DF0878-2776-F2C9-2FF3-C4D4952BF6BD}" dt="2021-07-29T23:33:35.314" v="605" actId="20577"/>
        <pc:sldMkLst>
          <pc:docMk/>
          <pc:sldMk cId="3905067354" sldId="477"/>
        </pc:sldMkLst>
      </pc:sldChg>
      <pc:sldChg chg="modSp">
        <pc:chgData name="Harleen Kaur" userId="S::id65ns02@ubalt.edu::9f7fc1d6-ab67-473f-ba46-e98f6ce2049b" providerId="AD" clId="Web-{E6DF0878-2776-F2C9-2FF3-C4D4952BF6BD}" dt="2021-07-29T23:00:27.652" v="121" actId="20577"/>
        <pc:sldMkLst>
          <pc:docMk/>
          <pc:sldMk cId="3111778466" sldId="482"/>
        </pc:sldMkLst>
      </pc:sldChg>
      <pc:sldChg chg="modSp">
        <pc:chgData name="Harleen Kaur" userId="S::id65ns02@ubalt.edu::9f7fc1d6-ab67-473f-ba46-e98f6ce2049b" providerId="AD" clId="Web-{E6DF0878-2776-F2C9-2FF3-C4D4952BF6BD}" dt="2021-07-29T23:39:17.215" v="624" actId="20577"/>
        <pc:sldMkLst>
          <pc:docMk/>
          <pc:sldMk cId="111182765" sldId="483"/>
        </pc:sldMkLst>
      </pc:sldChg>
      <pc:sldChg chg="addSp delSp modSp new">
        <pc:chgData name="Harleen Kaur" userId="S::id65ns02@ubalt.edu::9f7fc1d6-ab67-473f-ba46-e98f6ce2049b" providerId="AD" clId="Web-{E6DF0878-2776-F2C9-2FF3-C4D4952BF6BD}" dt="2021-07-29T23:22:30.231" v="500" actId="14100"/>
        <pc:sldMkLst>
          <pc:docMk/>
          <pc:sldMk cId="1962938929" sldId="485"/>
        </pc:sldMkLst>
      </pc:sldChg>
      <pc:sldChg chg="modSp new">
        <pc:chgData name="Harleen Kaur" userId="S::id65ns02@ubalt.edu::9f7fc1d6-ab67-473f-ba46-e98f6ce2049b" providerId="AD" clId="Web-{E6DF0878-2776-F2C9-2FF3-C4D4952BF6BD}" dt="2021-07-29T23:30:06.589" v="532" actId="20577"/>
        <pc:sldMkLst>
          <pc:docMk/>
          <pc:sldMk cId="66603034" sldId="486"/>
        </pc:sldMkLst>
      </pc:sldChg>
      <pc:sldChg chg="modSp new del">
        <pc:chgData name="Harleen Kaur" userId="S::id65ns02@ubalt.edu::9f7fc1d6-ab67-473f-ba46-e98f6ce2049b" providerId="AD" clId="Web-{E6DF0878-2776-F2C9-2FF3-C4D4952BF6BD}" dt="2021-07-29T23:33:19.267" v="580"/>
        <pc:sldMkLst>
          <pc:docMk/>
          <pc:sldMk cId="3360888057" sldId="487"/>
        </pc:sldMkLst>
      </pc:sldChg>
    </pc:docChg>
  </pc:docChgLst>
  <pc:docChgLst>
    <pc:chgData name="Richard Wheeless" userId="S::id63la41@ubalt.edu::edf7d7f9-5d95-4eec-886d-0f745236a21b" providerId="AD" clId="Web-{EFDB7389-BEFA-A459-AC04-7036D2800BAB}"/>
    <pc:docChg chg="sldOrd">
      <pc:chgData name="Richard Wheeless" userId="S::id63la41@ubalt.edu::edf7d7f9-5d95-4eec-886d-0f745236a21b" providerId="AD" clId="Web-{EFDB7389-BEFA-A459-AC04-7036D2800BAB}" dt="2021-02-05T04:30:08.248" v="0"/>
      <pc:docMkLst>
        <pc:docMk/>
      </pc:docMkLst>
      <pc:sldChg chg="ord">
        <pc:chgData name="Richard Wheeless" userId="S::id63la41@ubalt.edu::edf7d7f9-5d95-4eec-886d-0f745236a21b" providerId="AD" clId="Web-{EFDB7389-BEFA-A459-AC04-7036D2800BAB}" dt="2021-02-05T04:30:08.248" v="0"/>
        <pc:sldMkLst>
          <pc:docMk/>
          <pc:sldMk cId="2219828795" sldId="263"/>
        </pc:sldMkLst>
      </pc:sldChg>
    </pc:docChg>
  </pc:docChgLst>
  <pc:docChgLst>
    <pc:chgData name="Weifeng Xu" userId="e7aed605-a3dd-4d5a-a692-a87037af107b" providerId="ADAL" clId="{27FAE7C2-98C3-4F90-970B-CFC2B878BAA9}"/>
    <pc:docChg chg="undo redo custSel addSld delSld modSld sldOrd">
      <pc:chgData name="Weifeng Xu" userId="e7aed605-a3dd-4d5a-a692-a87037af107b" providerId="ADAL" clId="{27FAE7C2-98C3-4F90-970B-CFC2B878BAA9}" dt="2021-03-19T12:54:44.258" v="5852" actId="14734"/>
      <pc:docMkLst>
        <pc:docMk/>
      </pc:docMkLst>
      <pc:sldChg chg="modSp mod">
        <pc:chgData name="Weifeng Xu" userId="e7aed605-a3dd-4d5a-a692-a87037af107b" providerId="ADAL" clId="{27FAE7C2-98C3-4F90-970B-CFC2B878BAA9}" dt="2021-03-16T20:13:29.722" v="2801"/>
        <pc:sldMkLst>
          <pc:docMk/>
          <pc:sldMk cId="1323245308" sldId="256"/>
        </pc:sldMkLst>
      </pc:sldChg>
      <pc:sldChg chg="del">
        <pc:chgData name="Weifeng Xu" userId="e7aed605-a3dd-4d5a-a692-a87037af107b" providerId="ADAL" clId="{27FAE7C2-98C3-4F90-970B-CFC2B878BAA9}" dt="2021-03-15T12:32:47.985" v="34" actId="47"/>
        <pc:sldMkLst>
          <pc:docMk/>
          <pc:sldMk cId="594714798" sldId="257"/>
        </pc:sldMkLst>
      </pc:sldChg>
      <pc:sldChg chg="addSp delSp modSp new mod modClrScheme chgLayout modNotesTx">
        <pc:chgData name="Weifeng Xu" userId="e7aed605-a3dd-4d5a-a692-a87037af107b" providerId="ADAL" clId="{27FAE7C2-98C3-4F90-970B-CFC2B878BAA9}" dt="2021-03-16T00:52:46.320" v="721" actId="1076"/>
        <pc:sldMkLst>
          <pc:docMk/>
          <pc:sldMk cId="3947350244" sldId="257"/>
        </pc:sldMkLst>
      </pc:sldChg>
      <pc:sldChg chg="del">
        <pc:chgData name="Weifeng Xu" userId="e7aed605-a3dd-4d5a-a692-a87037af107b" providerId="ADAL" clId="{27FAE7C2-98C3-4F90-970B-CFC2B878BAA9}" dt="2021-03-15T12:32:48.168" v="35" actId="47"/>
        <pc:sldMkLst>
          <pc:docMk/>
          <pc:sldMk cId="824954207" sldId="258"/>
        </pc:sldMkLst>
      </pc:sldChg>
      <pc:sldChg chg="addSp delSp modSp new mod modClrScheme chgLayout modNotesTx">
        <pc:chgData name="Weifeng Xu" userId="e7aed605-a3dd-4d5a-a692-a87037af107b" providerId="ADAL" clId="{27FAE7C2-98C3-4F90-970B-CFC2B878BAA9}" dt="2021-03-16T00:19:56.726" v="397" actId="114"/>
        <pc:sldMkLst>
          <pc:docMk/>
          <pc:sldMk cId="2813085997" sldId="258"/>
        </pc:sldMkLst>
      </pc:sldChg>
      <pc:sldChg chg="del">
        <pc:chgData name="Weifeng Xu" userId="e7aed605-a3dd-4d5a-a692-a87037af107b" providerId="ADAL" clId="{27FAE7C2-98C3-4F90-970B-CFC2B878BAA9}" dt="2021-03-15T12:32:48.352" v="36" actId="47"/>
        <pc:sldMkLst>
          <pc:docMk/>
          <pc:sldMk cId="357665137" sldId="259"/>
        </pc:sldMkLst>
      </pc:sldChg>
      <pc:sldChg chg="addSp modSp new mod modNotesTx">
        <pc:chgData name="Weifeng Xu" userId="e7aed605-a3dd-4d5a-a692-a87037af107b" providerId="ADAL" clId="{27FAE7C2-98C3-4F90-970B-CFC2B878BAA9}" dt="2021-03-16T00:27:24.398" v="487" actId="20577"/>
        <pc:sldMkLst>
          <pc:docMk/>
          <pc:sldMk cId="2717797818" sldId="259"/>
        </pc:sldMkLst>
      </pc:sldChg>
      <pc:sldChg chg="del">
        <pc:chgData name="Weifeng Xu" userId="e7aed605-a3dd-4d5a-a692-a87037af107b" providerId="ADAL" clId="{27FAE7C2-98C3-4F90-970B-CFC2B878BAA9}" dt="2021-03-15T12:32:47.789" v="33" actId="47"/>
        <pc:sldMkLst>
          <pc:docMk/>
          <pc:sldMk cId="838394385" sldId="260"/>
        </pc:sldMkLst>
      </pc:sldChg>
      <pc:sldChg chg="addSp delSp modSp new del mod modClrScheme chgLayout">
        <pc:chgData name="Weifeng Xu" userId="e7aed605-a3dd-4d5a-a692-a87037af107b" providerId="ADAL" clId="{27FAE7C2-98C3-4F90-970B-CFC2B878BAA9}" dt="2021-03-16T20:13:35.741" v="2802" actId="47"/>
        <pc:sldMkLst>
          <pc:docMk/>
          <pc:sldMk cId="1597817014" sldId="260"/>
        </pc:sldMkLst>
      </pc:sldChg>
      <pc:sldChg chg="del">
        <pc:chgData name="Weifeng Xu" userId="e7aed605-a3dd-4d5a-a692-a87037af107b" providerId="ADAL" clId="{27FAE7C2-98C3-4F90-970B-CFC2B878BAA9}" dt="2021-03-15T12:32:41.977" v="1" actId="47"/>
        <pc:sldMkLst>
          <pc:docMk/>
          <pc:sldMk cId="1539245675" sldId="261"/>
        </pc:sldMkLst>
      </pc:sldChg>
      <pc:sldChg chg="addSp delSp modSp new del mod modClrScheme chgLayout">
        <pc:chgData name="Weifeng Xu" userId="e7aed605-a3dd-4d5a-a692-a87037af107b" providerId="ADAL" clId="{27FAE7C2-98C3-4F90-970B-CFC2B878BAA9}" dt="2021-03-16T13:26:54.392" v="1343" actId="47"/>
        <pc:sldMkLst>
          <pc:docMk/>
          <pc:sldMk cId="3593797545" sldId="261"/>
        </pc:sldMkLst>
      </pc:sldChg>
      <pc:sldChg chg="addSp delSp modSp new mod setBg modClrScheme chgLayout modNotesTx">
        <pc:chgData name="Weifeng Xu" userId="e7aed605-a3dd-4d5a-a692-a87037af107b" providerId="ADAL" clId="{27FAE7C2-98C3-4F90-970B-CFC2B878BAA9}" dt="2021-03-18T20:56:38.612" v="5298" actId="6549"/>
        <pc:sldMkLst>
          <pc:docMk/>
          <pc:sldMk cId="1329348953" sldId="262"/>
        </pc:sldMkLst>
      </pc:sldChg>
      <pc:sldChg chg="del">
        <pc:chgData name="Weifeng Xu" userId="e7aed605-a3dd-4d5a-a692-a87037af107b" providerId="ADAL" clId="{27FAE7C2-98C3-4F90-970B-CFC2B878BAA9}" dt="2021-03-15T12:32:42.961" v="6" actId="47"/>
        <pc:sldMkLst>
          <pc:docMk/>
          <pc:sldMk cId="3347624405" sldId="262"/>
        </pc:sldMkLst>
      </pc:sldChg>
      <pc:sldChg chg="del">
        <pc:chgData name="Weifeng Xu" userId="e7aed605-a3dd-4d5a-a692-a87037af107b" providerId="ADAL" clId="{27FAE7C2-98C3-4F90-970B-CFC2B878BAA9}" dt="2021-03-15T12:32:43.067" v="7" actId="47"/>
        <pc:sldMkLst>
          <pc:docMk/>
          <pc:sldMk cId="523254660" sldId="263"/>
        </pc:sldMkLst>
      </pc:sldChg>
      <pc:sldChg chg="addSp delSp modSp new mod modClrScheme chgLayout">
        <pc:chgData name="Weifeng Xu" userId="e7aed605-a3dd-4d5a-a692-a87037af107b" providerId="ADAL" clId="{27FAE7C2-98C3-4F90-970B-CFC2B878BAA9}" dt="2021-03-16T21:14:23.178" v="2946" actId="1076"/>
        <pc:sldMkLst>
          <pc:docMk/>
          <pc:sldMk cId="2002273286" sldId="263"/>
        </pc:sldMkLst>
      </pc:sldChg>
      <pc:sldChg chg="addSp delSp modSp new mod setBg modClrScheme chgLayout">
        <pc:chgData name="Weifeng Xu" userId="e7aed605-a3dd-4d5a-a692-a87037af107b" providerId="ADAL" clId="{27FAE7C2-98C3-4F90-970B-CFC2B878BAA9}" dt="2021-03-17T01:28:01.431" v="3394" actId="26606"/>
        <pc:sldMkLst>
          <pc:docMk/>
          <pc:sldMk cId="1282228560" sldId="264"/>
        </pc:sldMkLst>
      </pc:sldChg>
      <pc:sldChg chg="del">
        <pc:chgData name="Weifeng Xu" userId="e7aed605-a3dd-4d5a-a692-a87037af107b" providerId="ADAL" clId="{27FAE7C2-98C3-4F90-970B-CFC2B878BAA9}" dt="2021-03-15T12:32:43.402" v="9" actId="47"/>
        <pc:sldMkLst>
          <pc:docMk/>
          <pc:sldMk cId="1483570226" sldId="264"/>
        </pc:sldMkLst>
      </pc:sldChg>
      <pc:sldChg chg="del">
        <pc:chgData name="Weifeng Xu" userId="e7aed605-a3dd-4d5a-a692-a87037af107b" providerId="ADAL" clId="{27FAE7C2-98C3-4F90-970B-CFC2B878BAA9}" dt="2021-03-15T12:32:44.429" v="15" actId="47"/>
        <pc:sldMkLst>
          <pc:docMk/>
          <pc:sldMk cId="1005714408" sldId="265"/>
        </pc:sldMkLst>
      </pc:sldChg>
      <pc:sldChg chg="addSp delSp modSp new mod modClrScheme chgLayout modNotesTx">
        <pc:chgData name="Weifeng Xu" userId="e7aed605-a3dd-4d5a-a692-a87037af107b" providerId="ADAL" clId="{27FAE7C2-98C3-4F90-970B-CFC2B878BAA9}" dt="2021-03-16T11:48:15.152" v="1205" actId="20577"/>
        <pc:sldMkLst>
          <pc:docMk/>
          <pc:sldMk cId="1966411301" sldId="265"/>
        </pc:sldMkLst>
      </pc:sldChg>
      <pc:sldChg chg="del">
        <pc:chgData name="Weifeng Xu" userId="e7aed605-a3dd-4d5a-a692-a87037af107b" providerId="ADAL" clId="{27FAE7C2-98C3-4F90-970B-CFC2B878BAA9}" dt="2021-03-15T12:32:45.422" v="19" actId="47"/>
        <pc:sldMkLst>
          <pc:docMk/>
          <pc:sldMk cId="2103126633" sldId="266"/>
        </pc:sldMkLst>
      </pc:sldChg>
      <pc:sldChg chg="addSp modSp new mod ord modClrScheme chgLayout">
        <pc:chgData name="Weifeng Xu" userId="e7aed605-a3dd-4d5a-a692-a87037af107b" providerId="ADAL" clId="{27FAE7C2-98C3-4F90-970B-CFC2B878BAA9}" dt="2021-03-16T13:31:00.337" v="1346" actId="33524"/>
        <pc:sldMkLst>
          <pc:docMk/>
          <pc:sldMk cId="3968060583" sldId="266"/>
        </pc:sldMkLst>
      </pc:sldChg>
      <pc:sldChg chg="addSp delSp modSp new mod ord modClrScheme chgLayout">
        <pc:chgData name="Weifeng Xu" userId="e7aed605-a3dd-4d5a-a692-a87037af107b" providerId="ADAL" clId="{27FAE7C2-98C3-4F90-970B-CFC2B878BAA9}" dt="2021-03-16T14:48:21.958" v="1451" actId="113"/>
        <pc:sldMkLst>
          <pc:docMk/>
          <pc:sldMk cId="957453442" sldId="267"/>
        </pc:sldMkLst>
      </pc:sldChg>
      <pc:sldChg chg="del">
        <pc:chgData name="Weifeng Xu" userId="e7aed605-a3dd-4d5a-a692-a87037af107b" providerId="ADAL" clId="{27FAE7C2-98C3-4F90-970B-CFC2B878BAA9}" dt="2021-03-15T12:32:45.739" v="22" actId="47"/>
        <pc:sldMkLst>
          <pc:docMk/>
          <pc:sldMk cId="2454898931" sldId="267"/>
        </pc:sldMkLst>
      </pc:sldChg>
      <pc:sldChg chg="addSp delSp modSp new mod modClrScheme chgLayout">
        <pc:chgData name="Weifeng Xu" userId="e7aed605-a3dd-4d5a-a692-a87037af107b" providerId="ADAL" clId="{27FAE7C2-98C3-4F90-970B-CFC2B878BAA9}" dt="2021-03-19T12:54:44.258" v="5852" actId="14734"/>
        <pc:sldMkLst>
          <pc:docMk/>
          <pc:sldMk cId="877308037" sldId="268"/>
        </pc:sldMkLst>
      </pc:sldChg>
      <pc:sldChg chg="del">
        <pc:chgData name="Weifeng Xu" userId="e7aed605-a3dd-4d5a-a692-a87037af107b" providerId="ADAL" clId="{27FAE7C2-98C3-4F90-970B-CFC2B878BAA9}" dt="2021-03-15T12:32:41.611" v="0" actId="47"/>
        <pc:sldMkLst>
          <pc:docMk/>
          <pc:sldMk cId="927007670" sldId="268"/>
        </pc:sldMkLst>
      </pc:sldChg>
      <pc:sldChg chg="addSp delSp modSp new mod ord modClrScheme chgLayout modNotesTx">
        <pc:chgData name="Weifeng Xu" userId="e7aed605-a3dd-4d5a-a692-a87037af107b" providerId="ADAL" clId="{27FAE7C2-98C3-4F90-970B-CFC2B878BAA9}" dt="2021-03-17T00:50:53.031" v="3170"/>
        <pc:sldMkLst>
          <pc:docMk/>
          <pc:sldMk cId="1144033824" sldId="269"/>
        </pc:sldMkLst>
      </pc:sldChg>
      <pc:sldChg chg="del">
        <pc:chgData name="Weifeng Xu" userId="e7aed605-a3dd-4d5a-a692-a87037af107b" providerId="ADAL" clId="{27FAE7C2-98C3-4F90-970B-CFC2B878BAA9}" dt="2021-03-15T12:32:47.082" v="29" actId="47"/>
        <pc:sldMkLst>
          <pc:docMk/>
          <pc:sldMk cId="1151958853" sldId="269"/>
        </pc:sldMkLst>
      </pc:sldChg>
      <pc:sldChg chg="addSp delSp modSp new mod modClrScheme chgLayout modNotesTx">
        <pc:chgData name="Weifeng Xu" userId="e7aed605-a3dd-4d5a-a692-a87037af107b" providerId="ADAL" clId="{27FAE7C2-98C3-4F90-970B-CFC2B878BAA9}" dt="2021-03-17T00:51:58.508" v="3225" actId="20577"/>
        <pc:sldMkLst>
          <pc:docMk/>
          <pc:sldMk cId="893191663" sldId="270"/>
        </pc:sldMkLst>
      </pc:sldChg>
      <pc:sldChg chg="del">
        <pc:chgData name="Weifeng Xu" userId="e7aed605-a3dd-4d5a-a692-a87037af107b" providerId="ADAL" clId="{27FAE7C2-98C3-4F90-970B-CFC2B878BAA9}" dt="2021-03-15T12:32:47.252" v="30" actId="47"/>
        <pc:sldMkLst>
          <pc:docMk/>
          <pc:sldMk cId="2256375109" sldId="270"/>
        </pc:sldMkLst>
      </pc:sldChg>
      <pc:sldChg chg="del">
        <pc:chgData name="Weifeng Xu" userId="e7aed605-a3dd-4d5a-a692-a87037af107b" providerId="ADAL" clId="{27FAE7C2-98C3-4F90-970B-CFC2B878BAA9}" dt="2021-03-15T12:32:47.432" v="31" actId="47"/>
        <pc:sldMkLst>
          <pc:docMk/>
          <pc:sldMk cId="1000008397" sldId="271"/>
        </pc:sldMkLst>
      </pc:sldChg>
      <pc:sldChg chg="addSp delSp modSp new mod modClrScheme chgLayout">
        <pc:chgData name="Weifeng Xu" userId="e7aed605-a3dd-4d5a-a692-a87037af107b" providerId="ADAL" clId="{27FAE7C2-98C3-4F90-970B-CFC2B878BAA9}" dt="2021-03-16T15:50:57.464" v="1867" actId="1076"/>
        <pc:sldMkLst>
          <pc:docMk/>
          <pc:sldMk cId="3206008134" sldId="271"/>
        </pc:sldMkLst>
      </pc:sldChg>
      <pc:sldChg chg="addSp delSp modSp new mod setBg modClrScheme delDesignElem chgLayout">
        <pc:chgData name="Weifeng Xu" userId="e7aed605-a3dd-4d5a-a692-a87037af107b" providerId="ADAL" clId="{27FAE7C2-98C3-4F90-970B-CFC2B878BAA9}" dt="2021-03-17T01:46:54.195" v="3473" actId="26606"/>
        <pc:sldMkLst>
          <pc:docMk/>
          <pc:sldMk cId="2993734160" sldId="272"/>
        </pc:sldMkLst>
      </pc:sldChg>
      <pc:sldChg chg="del">
        <pc:chgData name="Weifeng Xu" userId="e7aed605-a3dd-4d5a-a692-a87037af107b" providerId="ADAL" clId="{27FAE7C2-98C3-4F90-970B-CFC2B878BAA9}" dt="2021-03-15T12:32:46.114" v="24" actId="47"/>
        <pc:sldMkLst>
          <pc:docMk/>
          <pc:sldMk cId="3702491373" sldId="272"/>
        </pc:sldMkLst>
      </pc:sldChg>
      <pc:sldChg chg="addSp modSp new del mod modClrScheme chgLayout">
        <pc:chgData name="Weifeng Xu" userId="e7aed605-a3dd-4d5a-a692-a87037af107b" providerId="ADAL" clId="{27FAE7C2-98C3-4F90-970B-CFC2B878BAA9}" dt="2021-03-18T19:36:42.866" v="4802" actId="47"/>
        <pc:sldMkLst>
          <pc:docMk/>
          <pc:sldMk cId="1653422532" sldId="273"/>
        </pc:sldMkLst>
      </pc:sldChg>
      <pc:sldChg chg="del">
        <pc:chgData name="Weifeng Xu" userId="e7aed605-a3dd-4d5a-a692-a87037af107b" providerId="ADAL" clId="{27FAE7C2-98C3-4F90-970B-CFC2B878BAA9}" dt="2021-03-15T12:32:43.608" v="10" actId="47"/>
        <pc:sldMkLst>
          <pc:docMk/>
          <pc:sldMk cId="4260313878" sldId="273"/>
        </pc:sldMkLst>
      </pc:sldChg>
      <pc:sldChg chg="addSp delSp modSp new del mod modClrScheme chgLayout">
        <pc:chgData name="Weifeng Xu" userId="e7aed605-a3dd-4d5a-a692-a87037af107b" providerId="ADAL" clId="{27FAE7C2-98C3-4F90-970B-CFC2B878BAA9}" dt="2021-03-18T19:36:44.449" v="4803" actId="47"/>
        <pc:sldMkLst>
          <pc:docMk/>
          <pc:sldMk cId="2683376326" sldId="274"/>
        </pc:sldMkLst>
      </pc:sldChg>
      <pc:sldChg chg="del">
        <pc:chgData name="Weifeng Xu" userId="e7aed605-a3dd-4d5a-a692-a87037af107b" providerId="ADAL" clId="{27FAE7C2-98C3-4F90-970B-CFC2B878BAA9}" dt="2021-03-15T12:32:42.212" v="2" actId="47"/>
        <pc:sldMkLst>
          <pc:docMk/>
          <pc:sldMk cId="3090718351" sldId="274"/>
        </pc:sldMkLst>
      </pc:sldChg>
      <pc:sldChg chg="addSp delSp modSp new mod ord modClrScheme chgLayout">
        <pc:chgData name="Weifeng Xu" userId="e7aed605-a3dd-4d5a-a692-a87037af107b" providerId="ADAL" clId="{27FAE7C2-98C3-4F90-970B-CFC2B878BAA9}" dt="2021-03-16T20:15:45.897" v="2815"/>
        <pc:sldMkLst>
          <pc:docMk/>
          <pc:sldMk cId="774738833" sldId="275"/>
        </pc:sldMkLst>
      </pc:sldChg>
      <pc:sldChg chg="del">
        <pc:chgData name="Weifeng Xu" userId="e7aed605-a3dd-4d5a-a692-a87037af107b" providerId="ADAL" clId="{27FAE7C2-98C3-4F90-970B-CFC2B878BAA9}" dt="2021-03-15T12:32:42.417" v="3" actId="47"/>
        <pc:sldMkLst>
          <pc:docMk/>
          <pc:sldMk cId="3821000861" sldId="275"/>
        </pc:sldMkLst>
      </pc:sldChg>
      <pc:sldChg chg="addSp delSp modSp new mod modClrScheme chgLayout">
        <pc:chgData name="Weifeng Xu" userId="e7aed605-a3dd-4d5a-a692-a87037af107b" providerId="ADAL" clId="{27FAE7C2-98C3-4F90-970B-CFC2B878BAA9}" dt="2021-03-16T20:16:26.954" v="2819"/>
        <pc:sldMkLst>
          <pc:docMk/>
          <pc:sldMk cId="124320607" sldId="276"/>
        </pc:sldMkLst>
      </pc:sldChg>
      <pc:sldChg chg="del">
        <pc:chgData name="Weifeng Xu" userId="e7aed605-a3dd-4d5a-a692-a87037af107b" providerId="ADAL" clId="{27FAE7C2-98C3-4F90-970B-CFC2B878BAA9}" dt="2021-03-15T12:32:44.083" v="13" actId="47"/>
        <pc:sldMkLst>
          <pc:docMk/>
          <pc:sldMk cId="1773513139" sldId="276"/>
        </pc:sldMkLst>
      </pc:sldChg>
      <pc:sldChg chg="addSp delSp modSp new mod modClrScheme chgLayout modNotesTx">
        <pc:chgData name="Weifeng Xu" userId="e7aed605-a3dd-4d5a-a692-a87037af107b" providerId="ADAL" clId="{27FAE7C2-98C3-4F90-970B-CFC2B878BAA9}" dt="2021-03-17T14:26:04.592" v="4477" actId="21"/>
        <pc:sldMkLst>
          <pc:docMk/>
          <pc:sldMk cId="347589165" sldId="277"/>
        </pc:sldMkLst>
      </pc:sldChg>
      <pc:sldChg chg="del">
        <pc:chgData name="Weifeng Xu" userId="e7aed605-a3dd-4d5a-a692-a87037af107b" providerId="ADAL" clId="{27FAE7C2-98C3-4F90-970B-CFC2B878BAA9}" dt="2021-03-15T12:32:46.308" v="25" actId="47"/>
        <pc:sldMkLst>
          <pc:docMk/>
          <pc:sldMk cId="4164042851" sldId="277"/>
        </pc:sldMkLst>
      </pc:sldChg>
      <pc:sldChg chg="del">
        <pc:chgData name="Weifeng Xu" userId="e7aed605-a3dd-4d5a-a692-a87037af107b" providerId="ADAL" clId="{27FAE7C2-98C3-4F90-970B-CFC2B878BAA9}" dt="2021-03-15T12:32:43.236" v="8" actId="47"/>
        <pc:sldMkLst>
          <pc:docMk/>
          <pc:sldMk cId="110160891" sldId="278"/>
        </pc:sldMkLst>
      </pc:sldChg>
      <pc:sldChg chg="addSp delSp modSp new mod modClrScheme chgLayout modNotesTx">
        <pc:chgData name="Weifeng Xu" userId="e7aed605-a3dd-4d5a-a692-a87037af107b" providerId="ADAL" clId="{27FAE7C2-98C3-4F90-970B-CFC2B878BAA9}" dt="2021-03-16T21:25:34.387" v="3008" actId="20577"/>
        <pc:sldMkLst>
          <pc:docMk/>
          <pc:sldMk cId="3924497350" sldId="278"/>
        </pc:sldMkLst>
      </pc:sldChg>
      <pc:sldChg chg="addSp delSp modSp new mod modClrScheme chgLayout">
        <pc:chgData name="Weifeng Xu" userId="e7aed605-a3dd-4d5a-a692-a87037af107b" providerId="ADAL" clId="{27FAE7C2-98C3-4F90-970B-CFC2B878BAA9}" dt="2021-03-17T00:12:39.503" v="3072" actId="1076"/>
        <pc:sldMkLst>
          <pc:docMk/>
          <pc:sldMk cId="128099297" sldId="279"/>
        </pc:sldMkLst>
      </pc:sldChg>
      <pc:sldChg chg="del">
        <pc:chgData name="Weifeng Xu" userId="e7aed605-a3dd-4d5a-a692-a87037af107b" providerId="ADAL" clId="{27FAE7C2-98C3-4F90-970B-CFC2B878BAA9}" dt="2021-03-15T12:32:46.513" v="26" actId="47"/>
        <pc:sldMkLst>
          <pc:docMk/>
          <pc:sldMk cId="2351248153" sldId="279"/>
        </pc:sldMkLst>
      </pc:sldChg>
      <pc:sldChg chg="del">
        <pc:chgData name="Weifeng Xu" userId="e7aed605-a3dd-4d5a-a692-a87037af107b" providerId="ADAL" clId="{27FAE7C2-98C3-4F90-970B-CFC2B878BAA9}" dt="2021-03-15T12:32:46.718" v="27" actId="47"/>
        <pc:sldMkLst>
          <pc:docMk/>
          <pc:sldMk cId="3156258806" sldId="280"/>
        </pc:sldMkLst>
      </pc:sldChg>
      <pc:sldChg chg="addSp delSp modSp new mod modClrScheme chgLayout modNotesTx">
        <pc:chgData name="Weifeng Xu" userId="e7aed605-a3dd-4d5a-a692-a87037af107b" providerId="ADAL" clId="{27FAE7C2-98C3-4F90-970B-CFC2B878BAA9}" dt="2021-03-17T01:08:22.573" v="3356" actId="20577"/>
        <pc:sldMkLst>
          <pc:docMk/>
          <pc:sldMk cId="3275461220" sldId="280"/>
        </pc:sldMkLst>
      </pc:sldChg>
      <pc:sldChg chg="addSp modSp new mod modClrScheme chgLayout">
        <pc:chgData name="Weifeng Xu" userId="e7aed605-a3dd-4d5a-a692-a87037af107b" providerId="ADAL" clId="{27FAE7C2-98C3-4F90-970B-CFC2B878BAA9}" dt="2021-03-19T01:45:29.620" v="5848" actId="20577"/>
        <pc:sldMkLst>
          <pc:docMk/>
          <pc:sldMk cId="2231598685" sldId="281"/>
        </pc:sldMkLst>
      </pc:sldChg>
      <pc:sldChg chg="del">
        <pc:chgData name="Weifeng Xu" userId="e7aed605-a3dd-4d5a-a692-a87037af107b" providerId="ADAL" clId="{27FAE7C2-98C3-4F90-970B-CFC2B878BAA9}" dt="2021-03-15T12:32:46.905" v="28" actId="47"/>
        <pc:sldMkLst>
          <pc:docMk/>
          <pc:sldMk cId="3873850888" sldId="281"/>
        </pc:sldMkLst>
      </pc:sldChg>
      <pc:sldChg chg="addSp delSp modSp new mod setBg modClrScheme chgLayout">
        <pc:chgData name="Weifeng Xu" userId="e7aed605-a3dd-4d5a-a692-a87037af107b" providerId="ADAL" clId="{27FAE7C2-98C3-4F90-970B-CFC2B878BAA9}" dt="2021-03-17T01:15:35.374" v="3376" actId="26606"/>
        <pc:sldMkLst>
          <pc:docMk/>
          <pc:sldMk cId="3211939551" sldId="282"/>
        </pc:sldMkLst>
      </pc:sldChg>
      <pc:sldChg chg="del">
        <pc:chgData name="Weifeng Xu" userId="e7aed605-a3dd-4d5a-a692-a87037af107b" providerId="ADAL" clId="{27FAE7C2-98C3-4F90-970B-CFC2B878BAA9}" dt="2021-03-15T12:32:47.604" v="32" actId="47"/>
        <pc:sldMkLst>
          <pc:docMk/>
          <pc:sldMk cId="4291129217" sldId="282"/>
        </pc:sldMkLst>
      </pc:sldChg>
      <pc:sldChg chg="del">
        <pc:chgData name="Weifeng Xu" userId="e7aed605-a3dd-4d5a-a692-a87037af107b" providerId="ADAL" clId="{27FAE7C2-98C3-4F90-970B-CFC2B878BAA9}" dt="2021-03-15T12:32:48.766" v="38" actId="47"/>
        <pc:sldMkLst>
          <pc:docMk/>
          <pc:sldMk cId="1345239187" sldId="283"/>
        </pc:sldMkLst>
      </pc:sldChg>
      <pc:sldChg chg="addSp delSp modSp new del mod modClrScheme chgLayout">
        <pc:chgData name="Weifeng Xu" userId="e7aed605-a3dd-4d5a-a692-a87037af107b" providerId="ADAL" clId="{27FAE7C2-98C3-4F90-970B-CFC2B878BAA9}" dt="2021-03-18T20:57:52.241" v="5305" actId="47"/>
        <pc:sldMkLst>
          <pc:docMk/>
          <pc:sldMk cId="2080255708" sldId="283"/>
        </pc:sldMkLst>
      </pc:sldChg>
      <pc:sldChg chg="del">
        <pc:chgData name="Weifeng Xu" userId="e7aed605-a3dd-4d5a-a692-a87037af107b" providerId="ADAL" clId="{27FAE7C2-98C3-4F90-970B-CFC2B878BAA9}" dt="2021-03-15T12:32:48.945" v="39" actId="47"/>
        <pc:sldMkLst>
          <pc:docMk/>
          <pc:sldMk cId="988206790" sldId="284"/>
        </pc:sldMkLst>
      </pc:sldChg>
      <pc:sldChg chg="addSp modSp new mod">
        <pc:chgData name="Weifeng Xu" userId="e7aed605-a3dd-4d5a-a692-a87037af107b" providerId="ADAL" clId="{27FAE7C2-98C3-4F90-970B-CFC2B878BAA9}" dt="2021-03-17T02:12:28.999" v="3641" actId="404"/>
        <pc:sldMkLst>
          <pc:docMk/>
          <pc:sldMk cId="3850375873" sldId="284"/>
        </pc:sldMkLst>
      </pc:sldChg>
      <pc:sldChg chg="del">
        <pc:chgData name="Weifeng Xu" userId="e7aed605-a3dd-4d5a-a692-a87037af107b" providerId="ADAL" clId="{27FAE7C2-98C3-4F90-970B-CFC2B878BAA9}" dt="2021-03-15T12:32:49.152" v="40" actId="47"/>
        <pc:sldMkLst>
          <pc:docMk/>
          <pc:sldMk cId="848153081" sldId="285"/>
        </pc:sldMkLst>
      </pc:sldChg>
      <pc:sldChg chg="addSp modSp new mod setBg">
        <pc:chgData name="Weifeng Xu" userId="e7aed605-a3dd-4d5a-a692-a87037af107b" providerId="ADAL" clId="{27FAE7C2-98C3-4F90-970B-CFC2B878BAA9}" dt="2021-03-17T02:26:05.713" v="3705" actId="403"/>
        <pc:sldMkLst>
          <pc:docMk/>
          <pc:sldMk cId="2575615686" sldId="285"/>
        </pc:sldMkLst>
      </pc:sldChg>
      <pc:sldChg chg="addSp modSp new mod">
        <pc:chgData name="Weifeng Xu" userId="e7aed605-a3dd-4d5a-a692-a87037af107b" providerId="ADAL" clId="{27FAE7C2-98C3-4F90-970B-CFC2B878BAA9}" dt="2021-03-17T02:25:51.766" v="3703" actId="404"/>
        <pc:sldMkLst>
          <pc:docMk/>
          <pc:sldMk cId="218088864" sldId="286"/>
        </pc:sldMkLst>
      </pc:sldChg>
      <pc:sldChg chg="del">
        <pc:chgData name="Weifeng Xu" userId="e7aed605-a3dd-4d5a-a692-a87037af107b" providerId="ADAL" clId="{27FAE7C2-98C3-4F90-970B-CFC2B878BAA9}" dt="2021-03-15T12:32:49.958" v="44" actId="47"/>
        <pc:sldMkLst>
          <pc:docMk/>
          <pc:sldMk cId="319929686" sldId="286"/>
        </pc:sldMkLst>
      </pc:sldChg>
      <pc:sldChg chg="new del ord">
        <pc:chgData name="Weifeng Xu" userId="e7aed605-a3dd-4d5a-a692-a87037af107b" providerId="ADAL" clId="{27FAE7C2-98C3-4F90-970B-CFC2B878BAA9}" dt="2021-03-17T14:18:02.423" v="4469" actId="47"/>
        <pc:sldMkLst>
          <pc:docMk/>
          <pc:sldMk cId="2032130826" sldId="287"/>
        </pc:sldMkLst>
      </pc:sldChg>
      <pc:sldChg chg="addSp delSp modSp new mod">
        <pc:chgData name="Weifeng Xu" userId="e7aed605-a3dd-4d5a-a692-a87037af107b" providerId="ADAL" clId="{27FAE7C2-98C3-4F90-970B-CFC2B878BAA9}" dt="2021-03-17T03:27:30.394" v="4056" actId="14100"/>
        <pc:sldMkLst>
          <pc:docMk/>
          <pc:sldMk cId="124034966" sldId="288"/>
        </pc:sldMkLst>
      </pc:sldChg>
      <pc:sldChg chg="addSp modSp new mod">
        <pc:chgData name="Weifeng Xu" userId="e7aed605-a3dd-4d5a-a692-a87037af107b" providerId="ADAL" clId="{27FAE7C2-98C3-4F90-970B-CFC2B878BAA9}" dt="2021-03-17T13:52:24.707" v="4395" actId="20577"/>
        <pc:sldMkLst>
          <pc:docMk/>
          <pc:sldMk cId="2798164321" sldId="289"/>
        </pc:sldMkLst>
      </pc:sldChg>
      <pc:sldChg chg="del">
        <pc:chgData name="Weifeng Xu" userId="e7aed605-a3dd-4d5a-a692-a87037af107b" providerId="ADAL" clId="{27FAE7C2-98C3-4F90-970B-CFC2B878BAA9}" dt="2021-03-15T12:32:42.554" v="4" actId="47"/>
        <pc:sldMkLst>
          <pc:docMk/>
          <pc:sldMk cId="3622009093" sldId="289"/>
        </pc:sldMkLst>
      </pc:sldChg>
      <pc:sldChg chg="del">
        <pc:chgData name="Weifeng Xu" userId="e7aed605-a3dd-4d5a-a692-a87037af107b" providerId="ADAL" clId="{27FAE7C2-98C3-4F90-970B-CFC2B878BAA9}" dt="2021-03-15T12:32:42.788" v="5" actId="47"/>
        <pc:sldMkLst>
          <pc:docMk/>
          <pc:sldMk cId="1554022807" sldId="290"/>
        </pc:sldMkLst>
      </pc:sldChg>
      <pc:sldChg chg="addSp delSp modSp new mod">
        <pc:chgData name="Weifeng Xu" userId="e7aed605-a3dd-4d5a-a692-a87037af107b" providerId="ADAL" clId="{27FAE7C2-98C3-4F90-970B-CFC2B878BAA9}" dt="2021-03-17T15:05:48.592" v="4786" actId="114"/>
        <pc:sldMkLst>
          <pc:docMk/>
          <pc:sldMk cId="3471470978" sldId="290"/>
        </pc:sldMkLst>
      </pc:sldChg>
      <pc:sldChg chg="addSp delSp modSp new mod modClrScheme chgLayout">
        <pc:chgData name="Weifeng Xu" userId="e7aed605-a3dd-4d5a-a692-a87037af107b" providerId="ADAL" clId="{27FAE7C2-98C3-4F90-970B-CFC2B878BAA9}" dt="2021-03-17T14:56:24.251" v="4770" actId="20577"/>
        <pc:sldMkLst>
          <pc:docMk/>
          <pc:sldMk cId="1201682434" sldId="291"/>
        </pc:sldMkLst>
      </pc:sldChg>
      <pc:sldChg chg="new del">
        <pc:chgData name="Weifeng Xu" userId="e7aed605-a3dd-4d5a-a692-a87037af107b" providerId="ADAL" clId="{27FAE7C2-98C3-4F90-970B-CFC2B878BAA9}" dt="2021-03-18T19:35:35.080" v="4798" actId="47"/>
        <pc:sldMkLst>
          <pc:docMk/>
          <pc:sldMk cId="8268727" sldId="292"/>
        </pc:sldMkLst>
      </pc:sldChg>
      <pc:sldChg chg="addSp delSp modSp new mod modClrScheme chgLayout">
        <pc:chgData name="Weifeng Xu" userId="e7aed605-a3dd-4d5a-a692-a87037af107b" providerId="ADAL" clId="{27FAE7C2-98C3-4F90-970B-CFC2B878BAA9}" dt="2021-03-17T15:00:36.348" v="4780" actId="14100"/>
        <pc:sldMkLst>
          <pc:docMk/>
          <pc:sldMk cId="565478715" sldId="293"/>
        </pc:sldMkLst>
      </pc:sldChg>
      <pc:sldChg chg="addSp delSp modSp new mod ord modClrScheme chgLayout">
        <pc:chgData name="Weifeng Xu" userId="e7aed605-a3dd-4d5a-a692-a87037af107b" providerId="ADAL" clId="{27FAE7C2-98C3-4F90-970B-CFC2B878BAA9}" dt="2021-03-18T20:57:04.239" v="5303" actId="207"/>
        <pc:sldMkLst>
          <pc:docMk/>
          <pc:sldMk cId="487606806" sldId="294"/>
        </pc:sldMkLst>
      </pc:sldChg>
      <pc:sldChg chg="addSp modSp new mod modClrScheme chgLayout">
        <pc:chgData name="Weifeng Xu" userId="e7aed605-a3dd-4d5a-a692-a87037af107b" providerId="ADAL" clId="{27FAE7C2-98C3-4F90-970B-CFC2B878BAA9}" dt="2021-03-18T20:39:42.386" v="5224" actId="20577"/>
        <pc:sldMkLst>
          <pc:docMk/>
          <pc:sldMk cId="3440924285" sldId="295"/>
        </pc:sldMkLst>
      </pc:sldChg>
      <pc:sldChg chg="addSp delSp modSp new mod modClrScheme chgLayout modNotesTx">
        <pc:chgData name="Weifeng Xu" userId="e7aed605-a3dd-4d5a-a692-a87037af107b" providerId="ADAL" clId="{27FAE7C2-98C3-4F90-970B-CFC2B878BAA9}" dt="2021-03-18T20:34:12.044" v="5085" actId="14100"/>
        <pc:sldMkLst>
          <pc:docMk/>
          <pc:sldMk cId="1494604329" sldId="296"/>
        </pc:sldMkLst>
      </pc:sldChg>
      <pc:sldChg chg="del">
        <pc:chgData name="Weifeng Xu" userId="e7aed605-a3dd-4d5a-a692-a87037af107b" providerId="ADAL" clId="{27FAE7C2-98C3-4F90-970B-CFC2B878BAA9}" dt="2021-03-15T12:32:48.570" v="37" actId="47"/>
        <pc:sldMkLst>
          <pc:docMk/>
          <pc:sldMk cId="2323005149" sldId="296"/>
        </pc:sldMkLst>
      </pc:sldChg>
      <pc:sldChg chg="addSp delSp modSp new mod modClrScheme chgLayout modNotesTx">
        <pc:chgData name="Weifeng Xu" userId="e7aed605-a3dd-4d5a-a692-a87037af107b" providerId="ADAL" clId="{27FAE7C2-98C3-4F90-970B-CFC2B878BAA9}" dt="2021-03-18T23:37:03.685" v="5541" actId="1076"/>
        <pc:sldMkLst>
          <pc:docMk/>
          <pc:sldMk cId="3270382550" sldId="297"/>
        </pc:sldMkLst>
      </pc:sldChg>
      <pc:sldChg chg="addSp delSp modSp new mod modClrScheme chgLayout">
        <pc:chgData name="Weifeng Xu" userId="e7aed605-a3dd-4d5a-a692-a87037af107b" providerId="ADAL" clId="{27FAE7C2-98C3-4F90-970B-CFC2B878BAA9}" dt="2021-03-18T23:50:41.781" v="5564" actId="207"/>
        <pc:sldMkLst>
          <pc:docMk/>
          <pc:sldMk cId="790591655" sldId="298"/>
        </pc:sldMkLst>
      </pc:sldChg>
      <pc:sldChg chg="addSp delSp modSp new mod">
        <pc:chgData name="Weifeng Xu" userId="e7aed605-a3dd-4d5a-a692-a87037af107b" providerId="ADAL" clId="{27FAE7C2-98C3-4F90-970B-CFC2B878BAA9}" dt="2021-03-18T23:50:20.148" v="5563" actId="14100"/>
        <pc:sldMkLst>
          <pc:docMk/>
          <pc:sldMk cId="21390998" sldId="299"/>
        </pc:sldMkLst>
      </pc:sldChg>
      <pc:sldChg chg="addSp delSp modSp new mod setBg modClrScheme setClrOvrMap chgLayout modNotesTx">
        <pc:chgData name="Weifeng Xu" userId="e7aed605-a3dd-4d5a-a692-a87037af107b" providerId="ADAL" clId="{27FAE7C2-98C3-4F90-970B-CFC2B878BAA9}" dt="2021-03-19T01:37:28.127" v="5696" actId="207"/>
        <pc:sldMkLst>
          <pc:docMk/>
          <pc:sldMk cId="1138979085" sldId="300"/>
        </pc:sldMkLst>
      </pc:sldChg>
      <pc:sldChg chg="addSp delSp modSp new mod setBg modClrScheme chgLayout">
        <pc:chgData name="Weifeng Xu" userId="e7aed605-a3dd-4d5a-a692-a87037af107b" providerId="ADAL" clId="{27FAE7C2-98C3-4F90-970B-CFC2B878BAA9}" dt="2021-03-19T01:27:58.083" v="5689" actId="26606"/>
        <pc:sldMkLst>
          <pc:docMk/>
          <pc:sldMk cId="2250649236" sldId="301"/>
        </pc:sldMkLst>
      </pc:sldChg>
      <pc:sldChg chg="addSp delSp modSp new mod modNotesTx">
        <pc:chgData name="Weifeng Xu" userId="e7aed605-a3dd-4d5a-a692-a87037af107b" providerId="ADAL" clId="{27FAE7C2-98C3-4F90-970B-CFC2B878BAA9}" dt="2021-03-19T01:44:16.694" v="5837" actId="14100"/>
        <pc:sldMkLst>
          <pc:docMk/>
          <pc:sldMk cId="3209152045" sldId="302"/>
        </pc:sldMkLst>
      </pc:sldChg>
      <pc:sldChg chg="del">
        <pc:chgData name="Weifeng Xu" userId="e7aed605-a3dd-4d5a-a692-a87037af107b" providerId="ADAL" clId="{27FAE7C2-98C3-4F90-970B-CFC2B878BAA9}" dt="2021-03-15T12:32:50.152" v="45" actId="47"/>
        <pc:sldMkLst>
          <pc:docMk/>
          <pc:sldMk cId="53763807" sldId="304"/>
        </pc:sldMkLst>
      </pc:sldChg>
      <pc:sldChg chg="del">
        <pc:chgData name="Weifeng Xu" userId="e7aed605-a3dd-4d5a-a692-a87037af107b" providerId="ADAL" clId="{27FAE7C2-98C3-4F90-970B-CFC2B878BAA9}" dt="2021-03-15T12:32:43.730" v="11" actId="47"/>
        <pc:sldMkLst>
          <pc:docMk/>
          <pc:sldMk cId="4015681537" sldId="316"/>
        </pc:sldMkLst>
      </pc:sldChg>
      <pc:sldChg chg="del">
        <pc:chgData name="Weifeng Xu" userId="e7aed605-a3dd-4d5a-a692-a87037af107b" providerId="ADAL" clId="{27FAE7C2-98C3-4F90-970B-CFC2B878BAA9}" dt="2021-03-15T12:32:43.944" v="12" actId="47"/>
        <pc:sldMkLst>
          <pc:docMk/>
          <pc:sldMk cId="3632309167" sldId="317"/>
        </pc:sldMkLst>
      </pc:sldChg>
      <pc:sldChg chg="del">
        <pc:chgData name="Weifeng Xu" userId="e7aed605-a3dd-4d5a-a692-a87037af107b" providerId="ADAL" clId="{27FAE7C2-98C3-4F90-970B-CFC2B878BAA9}" dt="2021-03-15T12:32:44.244" v="14" actId="47"/>
        <pc:sldMkLst>
          <pc:docMk/>
          <pc:sldMk cId="1212472519" sldId="323"/>
        </pc:sldMkLst>
      </pc:sldChg>
      <pc:sldChg chg="del">
        <pc:chgData name="Weifeng Xu" userId="e7aed605-a3dd-4d5a-a692-a87037af107b" providerId="ADAL" clId="{27FAE7C2-98C3-4F90-970B-CFC2B878BAA9}" dt="2021-03-15T12:32:44.780" v="16" actId="47"/>
        <pc:sldMkLst>
          <pc:docMk/>
          <pc:sldMk cId="1474958626" sldId="324"/>
        </pc:sldMkLst>
      </pc:sldChg>
      <pc:sldChg chg="del">
        <pc:chgData name="Weifeng Xu" userId="e7aed605-a3dd-4d5a-a692-a87037af107b" providerId="ADAL" clId="{27FAE7C2-98C3-4F90-970B-CFC2B878BAA9}" dt="2021-03-15T12:32:45.338" v="17" actId="47"/>
        <pc:sldMkLst>
          <pc:docMk/>
          <pc:sldMk cId="953707264" sldId="325"/>
        </pc:sldMkLst>
      </pc:sldChg>
      <pc:sldChg chg="del">
        <pc:chgData name="Weifeng Xu" userId="e7aed605-a3dd-4d5a-a692-a87037af107b" providerId="ADAL" clId="{27FAE7C2-98C3-4F90-970B-CFC2B878BAA9}" dt="2021-03-15T12:32:45.379" v="18" actId="47"/>
        <pc:sldMkLst>
          <pc:docMk/>
          <pc:sldMk cId="4066713324" sldId="326"/>
        </pc:sldMkLst>
      </pc:sldChg>
      <pc:sldChg chg="del">
        <pc:chgData name="Weifeng Xu" userId="e7aed605-a3dd-4d5a-a692-a87037af107b" providerId="ADAL" clId="{27FAE7C2-98C3-4F90-970B-CFC2B878BAA9}" dt="2021-03-15T12:32:45.460" v="20" actId="47"/>
        <pc:sldMkLst>
          <pc:docMk/>
          <pc:sldMk cId="1895418146" sldId="327"/>
        </pc:sldMkLst>
      </pc:sldChg>
      <pc:sldChg chg="del">
        <pc:chgData name="Weifeng Xu" userId="e7aed605-a3dd-4d5a-a692-a87037af107b" providerId="ADAL" clId="{27FAE7C2-98C3-4F90-970B-CFC2B878BAA9}" dt="2021-03-15T12:32:45.946" v="23" actId="47"/>
        <pc:sldMkLst>
          <pc:docMk/>
          <pc:sldMk cId="1077324671" sldId="328"/>
        </pc:sldMkLst>
      </pc:sldChg>
      <pc:sldChg chg="del">
        <pc:chgData name="Weifeng Xu" userId="e7aed605-a3dd-4d5a-a692-a87037af107b" providerId="ADAL" clId="{27FAE7C2-98C3-4F90-970B-CFC2B878BAA9}" dt="2021-03-15T12:32:45.556" v="21" actId="47"/>
        <pc:sldMkLst>
          <pc:docMk/>
          <pc:sldMk cId="4060086368" sldId="329"/>
        </pc:sldMkLst>
      </pc:sldChg>
      <pc:sldChg chg="del">
        <pc:chgData name="Weifeng Xu" userId="e7aed605-a3dd-4d5a-a692-a87037af107b" providerId="ADAL" clId="{27FAE7C2-98C3-4F90-970B-CFC2B878BAA9}" dt="2021-03-15T12:32:49.385" v="41" actId="47"/>
        <pc:sldMkLst>
          <pc:docMk/>
          <pc:sldMk cId="3192494774" sldId="330"/>
        </pc:sldMkLst>
      </pc:sldChg>
      <pc:sldChg chg="del">
        <pc:chgData name="Weifeng Xu" userId="e7aed605-a3dd-4d5a-a692-a87037af107b" providerId="ADAL" clId="{27FAE7C2-98C3-4F90-970B-CFC2B878BAA9}" dt="2021-03-15T12:32:49.578" v="42" actId="47"/>
        <pc:sldMkLst>
          <pc:docMk/>
          <pc:sldMk cId="2786836983" sldId="331"/>
        </pc:sldMkLst>
      </pc:sldChg>
      <pc:sldChg chg="del">
        <pc:chgData name="Weifeng Xu" userId="e7aed605-a3dd-4d5a-a692-a87037af107b" providerId="ADAL" clId="{27FAE7C2-98C3-4F90-970B-CFC2B878BAA9}" dt="2021-03-15T12:32:49.780" v="43" actId="47"/>
        <pc:sldMkLst>
          <pc:docMk/>
          <pc:sldMk cId="3230497500" sldId="333"/>
        </pc:sldMkLst>
      </pc:sldChg>
    </pc:docChg>
  </pc:docChgLst>
  <pc:docChgLst>
    <pc:chgData name="Weifeng Xu" userId="e7aed605-a3dd-4d5a-a692-a87037af107b" providerId="ADAL" clId="{5A16D312-A0F0-4E3A-908C-D639C15D14BF}"/>
    <pc:docChg chg="undo redo custSel addSld delSld modSld sldOrd">
      <pc:chgData name="Weifeng Xu" userId="e7aed605-a3dd-4d5a-a692-a87037af107b" providerId="ADAL" clId="{5A16D312-A0F0-4E3A-908C-D639C15D14BF}" dt="2021-07-08T12:51:43.961" v="4158" actId="20577"/>
      <pc:docMkLst>
        <pc:docMk/>
      </pc:docMkLst>
      <pc:sldChg chg="modSp mod">
        <pc:chgData name="Weifeng Xu" userId="e7aed605-a3dd-4d5a-a692-a87037af107b" providerId="ADAL" clId="{5A16D312-A0F0-4E3A-908C-D639C15D14BF}" dt="2021-07-07T00:57:06.637" v="1722" actId="20577"/>
        <pc:sldMkLst>
          <pc:docMk/>
          <pc:sldMk cId="1323245308" sldId="256"/>
        </pc:sldMkLst>
      </pc:sldChg>
      <pc:sldChg chg="modSp mod">
        <pc:chgData name="Weifeng Xu" userId="e7aed605-a3dd-4d5a-a692-a87037af107b" providerId="ADAL" clId="{5A16D312-A0F0-4E3A-908C-D639C15D14BF}" dt="2021-07-06T22:58:44.382" v="1228" actId="20577"/>
        <pc:sldMkLst>
          <pc:docMk/>
          <pc:sldMk cId="1408481161" sldId="346"/>
        </pc:sldMkLst>
      </pc:sldChg>
      <pc:sldChg chg="modSp mod">
        <pc:chgData name="Weifeng Xu" userId="e7aed605-a3dd-4d5a-a692-a87037af107b" providerId="ADAL" clId="{5A16D312-A0F0-4E3A-908C-D639C15D14BF}" dt="2021-07-06T21:00:15.571" v="795" actId="20577"/>
        <pc:sldMkLst>
          <pc:docMk/>
          <pc:sldMk cId="2020629071" sldId="362"/>
        </pc:sldMkLst>
      </pc:sldChg>
      <pc:sldChg chg="addSp delSp modSp mod ord">
        <pc:chgData name="Weifeng Xu" userId="e7aed605-a3dd-4d5a-a692-a87037af107b" providerId="ADAL" clId="{5A16D312-A0F0-4E3A-908C-D639C15D14BF}" dt="2021-07-07T14:58:47.009" v="4106" actId="20577"/>
        <pc:sldMkLst>
          <pc:docMk/>
          <pc:sldMk cId="3077270470" sldId="375"/>
        </pc:sldMkLst>
      </pc:sldChg>
      <pc:sldChg chg="addSp delSp modSp del mod">
        <pc:chgData name="Weifeng Xu" userId="e7aed605-a3dd-4d5a-a692-a87037af107b" providerId="ADAL" clId="{5A16D312-A0F0-4E3A-908C-D639C15D14BF}" dt="2021-07-07T01:37:23.311" v="2067" actId="47"/>
        <pc:sldMkLst>
          <pc:docMk/>
          <pc:sldMk cId="2816373483" sldId="376"/>
        </pc:sldMkLst>
      </pc:sldChg>
      <pc:sldChg chg="modSp mod">
        <pc:chgData name="Weifeng Xu" userId="e7aed605-a3dd-4d5a-a692-a87037af107b" providerId="ADAL" clId="{5A16D312-A0F0-4E3A-908C-D639C15D14BF}" dt="2021-07-06T19:41:52.193" v="39" actId="1076"/>
        <pc:sldMkLst>
          <pc:docMk/>
          <pc:sldMk cId="979769990" sldId="377"/>
        </pc:sldMkLst>
      </pc:sldChg>
      <pc:sldChg chg="modSp mod">
        <pc:chgData name="Weifeng Xu" userId="e7aed605-a3dd-4d5a-a692-a87037af107b" providerId="ADAL" clId="{5A16D312-A0F0-4E3A-908C-D639C15D14BF}" dt="2021-07-06T19:41:47.074" v="38" actId="1076"/>
        <pc:sldMkLst>
          <pc:docMk/>
          <pc:sldMk cId="4293835923" sldId="378"/>
        </pc:sldMkLst>
      </pc:sldChg>
      <pc:sldChg chg="addSp delSp modSp mod addCm delCm modCm modNotesTx">
        <pc:chgData name="Weifeng Xu" userId="e7aed605-a3dd-4d5a-a692-a87037af107b" providerId="ADAL" clId="{5A16D312-A0F0-4E3A-908C-D639C15D14BF}" dt="2021-07-07T03:25:55.801" v="3320" actId="207"/>
        <pc:sldMkLst>
          <pc:docMk/>
          <pc:sldMk cId="4148899360" sldId="379"/>
        </pc:sldMkLst>
      </pc:sldChg>
      <pc:sldChg chg="addSp modSp mod modClrScheme chgLayout">
        <pc:chgData name="Weifeng Xu" userId="e7aed605-a3dd-4d5a-a692-a87037af107b" providerId="ADAL" clId="{5A16D312-A0F0-4E3A-908C-D639C15D14BF}" dt="2021-07-07T12:50:32.873" v="3786" actId="20577"/>
        <pc:sldMkLst>
          <pc:docMk/>
          <pc:sldMk cId="3268356748" sldId="380"/>
        </pc:sldMkLst>
      </pc:sldChg>
      <pc:sldChg chg="addSp modSp mod">
        <pc:chgData name="Weifeng Xu" userId="e7aed605-a3dd-4d5a-a692-a87037af107b" providerId="ADAL" clId="{5A16D312-A0F0-4E3A-908C-D639C15D14BF}" dt="2021-07-07T03:10:03.890" v="3201" actId="1076"/>
        <pc:sldMkLst>
          <pc:docMk/>
          <pc:sldMk cId="1272424935" sldId="382"/>
        </pc:sldMkLst>
      </pc:sldChg>
      <pc:sldChg chg="del">
        <pc:chgData name="Weifeng Xu" userId="e7aed605-a3dd-4d5a-a692-a87037af107b" providerId="ADAL" clId="{5A16D312-A0F0-4E3A-908C-D639C15D14BF}" dt="2021-07-07T03:39:47.667" v="3552" actId="47"/>
        <pc:sldMkLst>
          <pc:docMk/>
          <pc:sldMk cId="2810743782" sldId="383"/>
        </pc:sldMkLst>
      </pc:sldChg>
      <pc:sldChg chg="modSp mod">
        <pc:chgData name="Weifeng Xu" userId="e7aed605-a3dd-4d5a-a692-a87037af107b" providerId="ADAL" clId="{5A16D312-A0F0-4E3A-908C-D639C15D14BF}" dt="2021-07-07T14:17:05.396" v="4008" actId="1076"/>
        <pc:sldMkLst>
          <pc:docMk/>
          <pc:sldMk cId="4046926907" sldId="384"/>
        </pc:sldMkLst>
      </pc:sldChg>
      <pc:sldChg chg="modSp mod modNotesTx">
        <pc:chgData name="Weifeng Xu" userId="e7aed605-a3dd-4d5a-a692-a87037af107b" providerId="ADAL" clId="{5A16D312-A0F0-4E3A-908C-D639C15D14BF}" dt="2021-07-07T14:22:00.456" v="4015"/>
        <pc:sldMkLst>
          <pc:docMk/>
          <pc:sldMk cId="954730872" sldId="385"/>
        </pc:sldMkLst>
      </pc:sldChg>
      <pc:sldChg chg="modSp mod">
        <pc:chgData name="Weifeng Xu" userId="e7aed605-a3dd-4d5a-a692-a87037af107b" providerId="ADAL" clId="{5A16D312-A0F0-4E3A-908C-D639C15D14BF}" dt="2021-07-06T21:13:00.498" v="892" actId="14100"/>
        <pc:sldMkLst>
          <pc:docMk/>
          <pc:sldMk cId="1915093242" sldId="387"/>
        </pc:sldMkLst>
      </pc:sldChg>
      <pc:sldChg chg="modSp mod">
        <pc:chgData name="Weifeng Xu" userId="e7aed605-a3dd-4d5a-a692-a87037af107b" providerId="ADAL" clId="{5A16D312-A0F0-4E3A-908C-D639C15D14BF}" dt="2021-07-06T20:55:20.058" v="652" actId="207"/>
        <pc:sldMkLst>
          <pc:docMk/>
          <pc:sldMk cId="3856163379" sldId="394"/>
        </pc:sldMkLst>
      </pc:sldChg>
      <pc:sldChg chg="modSp mod">
        <pc:chgData name="Weifeng Xu" userId="e7aed605-a3dd-4d5a-a692-a87037af107b" providerId="ADAL" clId="{5A16D312-A0F0-4E3A-908C-D639C15D14BF}" dt="2021-07-06T21:01:23.843" v="808" actId="20577"/>
        <pc:sldMkLst>
          <pc:docMk/>
          <pc:sldMk cId="1525666079" sldId="397"/>
        </pc:sldMkLst>
      </pc:sldChg>
      <pc:sldChg chg="modSp mod">
        <pc:chgData name="Weifeng Xu" userId="e7aed605-a3dd-4d5a-a692-a87037af107b" providerId="ADAL" clId="{5A16D312-A0F0-4E3A-908C-D639C15D14BF}" dt="2021-07-06T20:59:57.395" v="793" actId="20577"/>
        <pc:sldMkLst>
          <pc:docMk/>
          <pc:sldMk cId="2012814527" sldId="400"/>
        </pc:sldMkLst>
      </pc:sldChg>
      <pc:sldChg chg="modSp mod">
        <pc:chgData name="Weifeng Xu" userId="e7aed605-a3dd-4d5a-a692-a87037af107b" providerId="ADAL" clId="{5A16D312-A0F0-4E3A-908C-D639C15D14BF}" dt="2021-07-06T21:21:12.044" v="965" actId="20577"/>
        <pc:sldMkLst>
          <pc:docMk/>
          <pc:sldMk cId="1318968879" sldId="401"/>
        </pc:sldMkLst>
      </pc:sldChg>
      <pc:sldChg chg="modSp mod">
        <pc:chgData name="Weifeng Xu" userId="e7aed605-a3dd-4d5a-a692-a87037af107b" providerId="ADAL" clId="{5A16D312-A0F0-4E3A-908C-D639C15D14BF}" dt="2021-07-06T20:58:56.966" v="787" actId="20577"/>
        <pc:sldMkLst>
          <pc:docMk/>
          <pc:sldMk cId="2072083871" sldId="402"/>
        </pc:sldMkLst>
      </pc:sldChg>
      <pc:sldChg chg="modSp mod">
        <pc:chgData name="Weifeng Xu" userId="e7aed605-a3dd-4d5a-a692-a87037af107b" providerId="ADAL" clId="{5A16D312-A0F0-4E3A-908C-D639C15D14BF}" dt="2021-07-06T21:04:05.372" v="845" actId="207"/>
        <pc:sldMkLst>
          <pc:docMk/>
          <pc:sldMk cId="1876217879" sldId="403"/>
        </pc:sldMkLst>
      </pc:sldChg>
      <pc:sldChg chg="modSp mod ord">
        <pc:chgData name="Weifeng Xu" userId="e7aed605-a3dd-4d5a-a692-a87037af107b" providerId="ADAL" clId="{5A16D312-A0F0-4E3A-908C-D639C15D14BF}" dt="2021-07-07T02:27:52.998" v="3113" actId="6549"/>
        <pc:sldMkLst>
          <pc:docMk/>
          <pc:sldMk cId="3831362944" sldId="414"/>
        </pc:sldMkLst>
      </pc:sldChg>
      <pc:sldChg chg="modSp mod">
        <pc:chgData name="Weifeng Xu" userId="e7aed605-a3dd-4d5a-a692-a87037af107b" providerId="ADAL" clId="{5A16D312-A0F0-4E3A-908C-D639C15D14BF}" dt="2021-07-08T12:50:42.027" v="4153" actId="20577"/>
        <pc:sldMkLst>
          <pc:docMk/>
          <pc:sldMk cId="961075764" sldId="416"/>
        </pc:sldMkLst>
      </pc:sldChg>
      <pc:sldChg chg="addSp delSp modSp new mod modNotesTx">
        <pc:chgData name="Weifeng Xu" userId="e7aed605-a3dd-4d5a-a692-a87037af107b" providerId="ADAL" clId="{5A16D312-A0F0-4E3A-908C-D639C15D14BF}" dt="2021-07-08T12:50:17.676" v="4146" actId="207"/>
        <pc:sldMkLst>
          <pc:docMk/>
          <pc:sldMk cId="3442401094" sldId="418"/>
        </pc:sldMkLst>
      </pc:sldChg>
      <pc:sldChg chg="addSp delSp modSp new mod ord modClrScheme chgLayout">
        <pc:chgData name="Weifeng Xu" userId="e7aed605-a3dd-4d5a-a692-a87037af107b" providerId="ADAL" clId="{5A16D312-A0F0-4E3A-908C-D639C15D14BF}" dt="2021-07-06T21:26:06.688" v="1219" actId="207"/>
        <pc:sldMkLst>
          <pc:docMk/>
          <pc:sldMk cId="3306337535" sldId="419"/>
        </pc:sldMkLst>
      </pc:sldChg>
      <pc:sldChg chg="new del">
        <pc:chgData name="Weifeng Xu" userId="e7aed605-a3dd-4d5a-a692-a87037af107b" providerId="ADAL" clId="{5A16D312-A0F0-4E3A-908C-D639C15D14BF}" dt="2021-07-06T23:04:55.661" v="1250" actId="47"/>
        <pc:sldMkLst>
          <pc:docMk/>
          <pc:sldMk cId="3480157695" sldId="420"/>
        </pc:sldMkLst>
      </pc:sldChg>
      <pc:sldChg chg="modSp add del mod">
        <pc:chgData name="Weifeng Xu" userId="e7aed605-a3dd-4d5a-a692-a87037af107b" providerId="ADAL" clId="{5A16D312-A0F0-4E3A-908C-D639C15D14BF}" dt="2021-07-07T01:37:28.798" v="2068" actId="47"/>
        <pc:sldMkLst>
          <pc:docMk/>
          <pc:sldMk cId="546630662" sldId="421"/>
        </pc:sldMkLst>
      </pc:sldChg>
      <pc:sldChg chg="addSp delSp modSp new mod modClrScheme chgLayout">
        <pc:chgData name="Weifeng Xu" userId="e7aed605-a3dd-4d5a-a692-a87037af107b" providerId="ADAL" clId="{5A16D312-A0F0-4E3A-908C-D639C15D14BF}" dt="2021-07-07T15:00:30.127" v="4116" actId="20577"/>
        <pc:sldMkLst>
          <pc:docMk/>
          <pc:sldMk cId="1084032121" sldId="422"/>
        </pc:sldMkLst>
      </pc:sldChg>
      <pc:sldChg chg="addSp delSp modSp new mod modClrScheme chgLayout">
        <pc:chgData name="Weifeng Xu" userId="e7aed605-a3dd-4d5a-a692-a87037af107b" providerId="ADAL" clId="{5A16D312-A0F0-4E3A-908C-D639C15D14BF}" dt="2021-07-07T15:00:58.863" v="4120" actId="20577"/>
        <pc:sldMkLst>
          <pc:docMk/>
          <pc:sldMk cId="3517446545" sldId="423"/>
        </pc:sldMkLst>
      </pc:sldChg>
      <pc:sldChg chg="addSp delSp modSp new mod modClrScheme chgLayout">
        <pc:chgData name="Weifeng Xu" userId="e7aed605-a3dd-4d5a-a692-a87037af107b" providerId="ADAL" clId="{5A16D312-A0F0-4E3A-908C-D639C15D14BF}" dt="2021-07-08T12:32:32.378" v="4122" actId="404"/>
        <pc:sldMkLst>
          <pc:docMk/>
          <pc:sldMk cId="4252957880" sldId="424"/>
        </pc:sldMkLst>
      </pc:sldChg>
      <pc:sldChg chg="addSp delSp modSp new mod modClrScheme chgLayout">
        <pc:chgData name="Weifeng Xu" userId="e7aed605-a3dd-4d5a-a692-a87037af107b" providerId="ADAL" clId="{5A16D312-A0F0-4E3A-908C-D639C15D14BF}" dt="2021-07-07T01:23:32.315" v="2063" actId="6549"/>
        <pc:sldMkLst>
          <pc:docMk/>
          <pc:sldMk cId="2916530060" sldId="425"/>
        </pc:sldMkLst>
      </pc:sldChg>
      <pc:sldChg chg="addSp delSp modSp new mod modClrScheme chgLayout modNotesTx">
        <pc:chgData name="Weifeng Xu" userId="e7aed605-a3dd-4d5a-a692-a87037af107b" providerId="ADAL" clId="{5A16D312-A0F0-4E3A-908C-D639C15D14BF}" dt="2021-07-07T03:38:38.748" v="3551" actId="1076"/>
        <pc:sldMkLst>
          <pc:docMk/>
          <pc:sldMk cId="2406771835" sldId="426"/>
        </pc:sldMkLst>
      </pc:sldChg>
      <pc:sldChg chg="addSp modSp new mod">
        <pc:chgData name="Weifeng Xu" userId="e7aed605-a3dd-4d5a-a692-a87037af107b" providerId="ADAL" clId="{5A16D312-A0F0-4E3A-908C-D639C15D14BF}" dt="2021-07-07T02:27:41.934" v="3112" actId="20577"/>
        <pc:sldMkLst>
          <pc:docMk/>
          <pc:sldMk cId="2117915220" sldId="427"/>
        </pc:sldMkLst>
      </pc:sldChg>
      <pc:sldChg chg="modSp new mod ord">
        <pc:chgData name="Weifeng Xu" userId="e7aed605-a3dd-4d5a-a692-a87037af107b" providerId="ADAL" clId="{5A16D312-A0F0-4E3A-908C-D639C15D14BF}" dt="2021-07-08T12:39:01.242" v="4124" actId="20577"/>
        <pc:sldMkLst>
          <pc:docMk/>
          <pc:sldMk cId="844759815" sldId="428"/>
        </pc:sldMkLst>
      </pc:sldChg>
      <pc:sldChg chg="addSp delSp modSp add mod modClrScheme chgLayout">
        <pc:chgData name="Weifeng Xu" userId="e7aed605-a3dd-4d5a-a692-a87037af107b" providerId="ADAL" clId="{5A16D312-A0F0-4E3A-908C-D639C15D14BF}" dt="2021-07-07T13:08:59.596" v="3819" actId="20577"/>
        <pc:sldMkLst>
          <pc:docMk/>
          <pc:sldMk cId="587065400" sldId="429"/>
        </pc:sldMkLst>
      </pc:sldChg>
      <pc:sldChg chg="addSp delSp modSp new mod ord">
        <pc:chgData name="Weifeng Xu" userId="e7aed605-a3dd-4d5a-a692-a87037af107b" providerId="ADAL" clId="{5A16D312-A0F0-4E3A-908C-D639C15D14BF}" dt="2021-07-07T14:29:46.959" v="4063" actId="207"/>
        <pc:sldMkLst>
          <pc:docMk/>
          <pc:sldMk cId="2368002574" sldId="430"/>
        </pc:sldMkLst>
      </pc:sldChg>
      <pc:sldChg chg="addSp delSp modSp new mod modClrScheme chgLayout">
        <pc:chgData name="Weifeng Xu" userId="e7aed605-a3dd-4d5a-a692-a87037af107b" providerId="ADAL" clId="{5A16D312-A0F0-4E3A-908C-D639C15D14BF}" dt="2021-07-07T14:07:25.014" v="4006" actId="14100"/>
        <pc:sldMkLst>
          <pc:docMk/>
          <pc:sldMk cId="819562653" sldId="431"/>
        </pc:sldMkLst>
      </pc:sldChg>
      <pc:sldChg chg="modSp new mod">
        <pc:chgData name="Weifeng Xu" userId="e7aed605-a3dd-4d5a-a692-a87037af107b" providerId="ADAL" clId="{5A16D312-A0F0-4E3A-908C-D639C15D14BF}" dt="2021-07-08T12:51:43.961" v="4158" actId="20577"/>
        <pc:sldMkLst>
          <pc:docMk/>
          <pc:sldMk cId="1197324011" sldId="432"/>
        </pc:sldMkLst>
      </pc:sldChg>
      <pc:sldChg chg="addSp delSp modSp new mod modClrScheme chgLayout">
        <pc:chgData name="Weifeng Xu" userId="e7aed605-a3dd-4d5a-a692-a87037af107b" providerId="ADAL" clId="{5A16D312-A0F0-4E3A-908C-D639C15D14BF}" dt="2021-07-07T15:01:10.662" v="4121" actId="20577"/>
        <pc:sldMkLst>
          <pc:docMk/>
          <pc:sldMk cId="1526221910" sldId="433"/>
        </pc:sldMkLst>
      </pc:sldChg>
      <pc:sldChg chg="modSp new mod">
        <pc:chgData name="Weifeng Xu" userId="e7aed605-a3dd-4d5a-a692-a87037af107b" providerId="ADAL" clId="{5A16D312-A0F0-4E3A-908C-D639C15D14BF}" dt="2021-07-07T15:00:38.431" v="4119" actId="20577"/>
        <pc:sldMkLst>
          <pc:docMk/>
          <pc:sldMk cId="611713567" sldId="434"/>
        </pc:sldMkLst>
      </pc:sldChg>
    </pc:docChg>
  </pc:docChgLst>
  <pc:docChgLst>
    <pc:chgData name="Harleen Kaur" userId="S::id65ns02@ubalt.edu::9f7fc1d6-ab67-473f-ba46-e98f6ce2049b" providerId="AD" clId="Web-{2A5EC553-5D7B-46B6-37E4-70B3F4A411DE}"/>
    <pc:docChg chg="modSld">
      <pc:chgData name="Harleen Kaur" userId="S::id65ns02@ubalt.edu::9f7fc1d6-ab67-473f-ba46-e98f6ce2049b" providerId="AD" clId="Web-{2A5EC553-5D7B-46B6-37E4-70B3F4A411DE}" dt="2021-08-02T18:55:42.530" v="56"/>
      <pc:docMkLst>
        <pc:docMk/>
      </pc:docMkLst>
      <pc:sldChg chg="addSp modSp">
        <pc:chgData name="Harleen Kaur" userId="S::id65ns02@ubalt.edu::9f7fc1d6-ab67-473f-ba46-e98f6ce2049b" providerId="AD" clId="Web-{2A5EC553-5D7B-46B6-37E4-70B3F4A411DE}" dt="2021-08-02T13:04:31.702" v="36" actId="1076"/>
        <pc:sldMkLst>
          <pc:docMk/>
          <pc:sldMk cId="138071100" sldId="453"/>
        </pc:sldMkLst>
      </pc:sldChg>
      <pc:sldChg chg="modSp">
        <pc:chgData name="Harleen Kaur" userId="S::id65ns02@ubalt.edu::9f7fc1d6-ab67-473f-ba46-e98f6ce2049b" providerId="AD" clId="Web-{2A5EC553-5D7B-46B6-37E4-70B3F4A411DE}" dt="2021-08-02T18:42:48.315" v="41" actId="20577"/>
        <pc:sldMkLst>
          <pc:docMk/>
          <pc:sldMk cId="3905067354" sldId="477"/>
        </pc:sldMkLst>
      </pc:sldChg>
      <pc:sldChg chg="modSp">
        <pc:chgData name="Harleen Kaur" userId="S::id65ns02@ubalt.edu::9f7fc1d6-ab67-473f-ba46-e98f6ce2049b" providerId="AD" clId="Web-{2A5EC553-5D7B-46B6-37E4-70B3F4A411DE}" dt="2021-08-02T12:33:56.128" v="15" actId="20577"/>
        <pc:sldMkLst>
          <pc:docMk/>
          <pc:sldMk cId="3111778466" sldId="482"/>
        </pc:sldMkLst>
      </pc:sldChg>
      <pc:sldChg chg="modSp">
        <pc:chgData name="Harleen Kaur" userId="S::id65ns02@ubalt.edu::9f7fc1d6-ab67-473f-ba46-e98f6ce2049b" providerId="AD" clId="Web-{2A5EC553-5D7B-46B6-37E4-70B3F4A411DE}" dt="2021-08-02T12:51:29.818" v="29" actId="20577"/>
        <pc:sldMkLst>
          <pc:docMk/>
          <pc:sldMk cId="111182765" sldId="483"/>
        </pc:sldMkLst>
      </pc:sldChg>
      <pc:sldChg chg="modNotes">
        <pc:chgData name="Harleen Kaur" userId="S::id65ns02@ubalt.edu::9f7fc1d6-ab67-473f-ba46-e98f6ce2049b" providerId="AD" clId="Web-{2A5EC553-5D7B-46B6-37E4-70B3F4A411DE}" dt="2021-08-02T18:55:42.530" v="56"/>
        <pc:sldMkLst>
          <pc:docMk/>
          <pc:sldMk cId="1962938929" sldId="485"/>
        </pc:sldMkLst>
      </pc:sldChg>
      <pc:sldChg chg="modSp">
        <pc:chgData name="Harleen Kaur" userId="S::id65ns02@ubalt.edu::9f7fc1d6-ab67-473f-ba46-e98f6ce2049b" providerId="AD" clId="Web-{2A5EC553-5D7B-46B6-37E4-70B3F4A411DE}" dt="2021-08-02T18:43:09.660" v="53" actId="20577"/>
        <pc:sldMkLst>
          <pc:docMk/>
          <pc:sldMk cId="66603034" sldId="486"/>
        </pc:sldMkLst>
      </pc:sldChg>
    </pc:docChg>
  </pc:docChgLst>
  <pc:docChgLst>
    <pc:chgData name="Weifeng Xu" userId="e7aed605-a3dd-4d5a-a692-a87037af107b" providerId="ADAL" clId="{4DC338DC-19C7-41EB-B9B2-C1FF8A2AEED8}"/>
    <pc:docChg chg="undo custSel addSld delSld modSld">
      <pc:chgData name="Weifeng Xu" userId="e7aed605-a3dd-4d5a-a692-a87037af107b" providerId="ADAL" clId="{4DC338DC-19C7-41EB-B9B2-C1FF8A2AEED8}" dt="2021-03-12T14:19:00.952" v="78" actId="20577"/>
      <pc:docMkLst>
        <pc:docMk/>
      </pc:docMkLst>
      <pc:sldChg chg="del">
        <pc:chgData name="Weifeng Xu" userId="e7aed605-a3dd-4d5a-a692-a87037af107b" providerId="ADAL" clId="{4DC338DC-19C7-41EB-B9B2-C1FF8A2AEED8}" dt="2021-03-06T01:15:55.818" v="0" actId="47"/>
        <pc:sldMkLst>
          <pc:docMk/>
          <pc:sldMk cId="2783025053" sldId="287"/>
        </pc:sldMkLst>
      </pc:sldChg>
      <pc:sldChg chg="del">
        <pc:chgData name="Weifeng Xu" userId="e7aed605-a3dd-4d5a-a692-a87037af107b" providerId="ADAL" clId="{4DC338DC-19C7-41EB-B9B2-C1FF8A2AEED8}" dt="2021-03-06T01:15:58.325" v="6" actId="47"/>
        <pc:sldMkLst>
          <pc:docMk/>
          <pc:sldMk cId="114776636" sldId="288"/>
        </pc:sldMkLst>
      </pc:sldChg>
      <pc:sldChg chg="del">
        <pc:chgData name="Weifeng Xu" userId="e7aed605-a3dd-4d5a-a692-a87037af107b" providerId="ADAL" clId="{4DC338DC-19C7-41EB-B9B2-C1FF8A2AEED8}" dt="2021-03-06T01:15:56.509" v="1" actId="47"/>
        <pc:sldMkLst>
          <pc:docMk/>
          <pc:sldMk cId="1757879576" sldId="293"/>
        </pc:sldMkLst>
      </pc:sldChg>
      <pc:sldChg chg="del">
        <pc:chgData name="Weifeng Xu" userId="e7aed605-a3dd-4d5a-a692-a87037af107b" providerId="ADAL" clId="{4DC338DC-19C7-41EB-B9B2-C1FF8A2AEED8}" dt="2021-03-06T01:15:56.918" v="2" actId="47"/>
        <pc:sldMkLst>
          <pc:docMk/>
          <pc:sldMk cId="2207446241" sldId="294"/>
        </pc:sldMkLst>
      </pc:sldChg>
      <pc:sldChg chg="del">
        <pc:chgData name="Weifeng Xu" userId="e7aed605-a3dd-4d5a-a692-a87037af107b" providerId="ADAL" clId="{4DC338DC-19C7-41EB-B9B2-C1FF8A2AEED8}" dt="2021-03-06T01:15:57.141" v="3" actId="47"/>
        <pc:sldMkLst>
          <pc:docMk/>
          <pc:sldMk cId="2224677796" sldId="297"/>
        </pc:sldMkLst>
      </pc:sldChg>
      <pc:sldChg chg="del">
        <pc:chgData name="Weifeng Xu" userId="e7aed605-a3dd-4d5a-a692-a87037af107b" providerId="ADAL" clId="{4DC338DC-19C7-41EB-B9B2-C1FF8A2AEED8}" dt="2021-03-06T01:15:57.352" v="4" actId="47"/>
        <pc:sldMkLst>
          <pc:docMk/>
          <pc:sldMk cId="1105583169" sldId="298"/>
        </pc:sldMkLst>
      </pc:sldChg>
      <pc:sldChg chg="del">
        <pc:chgData name="Weifeng Xu" userId="e7aed605-a3dd-4d5a-a692-a87037af107b" providerId="ADAL" clId="{4DC338DC-19C7-41EB-B9B2-C1FF8A2AEED8}" dt="2021-03-06T01:15:57.773" v="5" actId="47"/>
        <pc:sldMkLst>
          <pc:docMk/>
          <pc:sldMk cId="3471057309" sldId="299"/>
        </pc:sldMkLst>
      </pc:sldChg>
      <pc:sldChg chg="del">
        <pc:chgData name="Weifeng Xu" userId="e7aed605-a3dd-4d5a-a692-a87037af107b" providerId="ADAL" clId="{4DC338DC-19C7-41EB-B9B2-C1FF8A2AEED8}" dt="2021-03-06T01:15:58.558" v="7" actId="47"/>
        <pc:sldMkLst>
          <pc:docMk/>
          <pc:sldMk cId="877061006" sldId="300"/>
        </pc:sldMkLst>
      </pc:sldChg>
      <pc:sldChg chg="del">
        <pc:chgData name="Weifeng Xu" userId="e7aed605-a3dd-4d5a-a692-a87037af107b" providerId="ADAL" clId="{4DC338DC-19C7-41EB-B9B2-C1FF8A2AEED8}" dt="2021-03-06T01:15:58.739" v="8" actId="47"/>
        <pc:sldMkLst>
          <pc:docMk/>
          <pc:sldMk cId="2343196982" sldId="301"/>
        </pc:sldMkLst>
      </pc:sldChg>
      <pc:sldChg chg="del">
        <pc:chgData name="Weifeng Xu" userId="e7aed605-a3dd-4d5a-a692-a87037af107b" providerId="ADAL" clId="{4DC338DC-19C7-41EB-B9B2-C1FF8A2AEED8}" dt="2021-03-06T01:16:00.971" v="17" actId="47"/>
        <pc:sldMkLst>
          <pc:docMk/>
          <pc:sldMk cId="493733997" sldId="302"/>
        </pc:sldMkLst>
      </pc:sldChg>
      <pc:sldChg chg="del">
        <pc:chgData name="Weifeng Xu" userId="e7aed605-a3dd-4d5a-a692-a87037af107b" providerId="ADAL" clId="{4DC338DC-19C7-41EB-B9B2-C1FF8A2AEED8}" dt="2021-03-06T01:15:58.930" v="9" actId="47"/>
        <pc:sldMkLst>
          <pc:docMk/>
          <pc:sldMk cId="3476121000" sldId="303"/>
        </pc:sldMkLst>
      </pc:sldChg>
      <pc:sldChg chg="modSp mod">
        <pc:chgData name="Weifeng Xu" userId="e7aed605-a3dd-4d5a-a692-a87037af107b" providerId="ADAL" clId="{4DC338DC-19C7-41EB-B9B2-C1FF8A2AEED8}" dt="2021-03-12T14:19:00.952" v="78" actId="20577"/>
        <pc:sldMkLst>
          <pc:docMk/>
          <pc:sldMk cId="53763807" sldId="304"/>
        </pc:sldMkLst>
      </pc:sldChg>
      <pc:sldChg chg="del">
        <pc:chgData name="Weifeng Xu" userId="e7aed605-a3dd-4d5a-a692-a87037af107b" providerId="ADAL" clId="{4DC338DC-19C7-41EB-B9B2-C1FF8A2AEED8}" dt="2021-03-06T01:15:59.145" v="10" actId="47"/>
        <pc:sldMkLst>
          <pc:docMk/>
          <pc:sldMk cId="1618462415" sldId="305"/>
        </pc:sldMkLst>
      </pc:sldChg>
      <pc:sldChg chg="del">
        <pc:chgData name="Weifeng Xu" userId="e7aed605-a3dd-4d5a-a692-a87037af107b" providerId="ADAL" clId="{4DC338DC-19C7-41EB-B9B2-C1FF8A2AEED8}" dt="2021-03-06T01:15:59.352" v="11" actId="47"/>
        <pc:sldMkLst>
          <pc:docMk/>
          <pc:sldMk cId="180323046" sldId="306"/>
        </pc:sldMkLst>
      </pc:sldChg>
      <pc:sldChg chg="del">
        <pc:chgData name="Weifeng Xu" userId="e7aed605-a3dd-4d5a-a692-a87037af107b" providerId="ADAL" clId="{4DC338DC-19C7-41EB-B9B2-C1FF8A2AEED8}" dt="2021-03-06T01:16:00.758" v="16" actId="47"/>
        <pc:sldMkLst>
          <pc:docMk/>
          <pc:sldMk cId="3237227748" sldId="307"/>
        </pc:sldMkLst>
      </pc:sldChg>
      <pc:sldChg chg="del">
        <pc:chgData name="Weifeng Xu" userId="e7aed605-a3dd-4d5a-a692-a87037af107b" providerId="ADAL" clId="{4DC338DC-19C7-41EB-B9B2-C1FF8A2AEED8}" dt="2021-03-06T01:16:01.189" v="18" actId="47"/>
        <pc:sldMkLst>
          <pc:docMk/>
          <pc:sldMk cId="1577270902" sldId="308"/>
        </pc:sldMkLst>
      </pc:sldChg>
      <pc:sldChg chg="del">
        <pc:chgData name="Weifeng Xu" userId="e7aed605-a3dd-4d5a-a692-a87037af107b" providerId="ADAL" clId="{4DC338DC-19C7-41EB-B9B2-C1FF8A2AEED8}" dt="2021-03-06T01:16:02.209" v="21" actId="47"/>
        <pc:sldMkLst>
          <pc:docMk/>
          <pc:sldMk cId="181172030" sldId="309"/>
        </pc:sldMkLst>
      </pc:sldChg>
      <pc:sldChg chg="del">
        <pc:chgData name="Weifeng Xu" userId="e7aed605-a3dd-4d5a-a692-a87037af107b" providerId="ADAL" clId="{4DC338DC-19C7-41EB-B9B2-C1FF8A2AEED8}" dt="2021-03-06T01:16:01.572" v="19" actId="47"/>
        <pc:sldMkLst>
          <pc:docMk/>
          <pc:sldMk cId="1809058598" sldId="310"/>
        </pc:sldMkLst>
      </pc:sldChg>
      <pc:sldChg chg="del">
        <pc:chgData name="Weifeng Xu" userId="e7aed605-a3dd-4d5a-a692-a87037af107b" providerId="ADAL" clId="{4DC338DC-19C7-41EB-B9B2-C1FF8A2AEED8}" dt="2021-03-06T01:16:01.968" v="20" actId="47"/>
        <pc:sldMkLst>
          <pc:docMk/>
          <pc:sldMk cId="4192303" sldId="311"/>
        </pc:sldMkLst>
      </pc:sldChg>
      <pc:sldChg chg="del">
        <pc:chgData name="Weifeng Xu" userId="e7aed605-a3dd-4d5a-a692-a87037af107b" providerId="ADAL" clId="{4DC338DC-19C7-41EB-B9B2-C1FF8A2AEED8}" dt="2021-03-06T01:15:59.634" v="12" actId="47"/>
        <pc:sldMkLst>
          <pc:docMk/>
          <pc:sldMk cId="591621681" sldId="312"/>
        </pc:sldMkLst>
      </pc:sldChg>
      <pc:sldChg chg="del">
        <pc:chgData name="Weifeng Xu" userId="e7aed605-a3dd-4d5a-a692-a87037af107b" providerId="ADAL" clId="{4DC338DC-19C7-41EB-B9B2-C1FF8A2AEED8}" dt="2021-03-06T01:15:59.941" v="13" actId="47"/>
        <pc:sldMkLst>
          <pc:docMk/>
          <pc:sldMk cId="214490323" sldId="313"/>
        </pc:sldMkLst>
      </pc:sldChg>
      <pc:sldChg chg="del">
        <pc:chgData name="Weifeng Xu" userId="e7aed605-a3dd-4d5a-a692-a87037af107b" providerId="ADAL" clId="{4DC338DC-19C7-41EB-B9B2-C1FF8A2AEED8}" dt="2021-03-06T01:16:00.176" v="14" actId="47"/>
        <pc:sldMkLst>
          <pc:docMk/>
          <pc:sldMk cId="3337387503" sldId="318"/>
        </pc:sldMkLst>
      </pc:sldChg>
      <pc:sldChg chg="del">
        <pc:chgData name="Weifeng Xu" userId="e7aed605-a3dd-4d5a-a692-a87037af107b" providerId="ADAL" clId="{4DC338DC-19C7-41EB-B9B2-C1FF8A2AEED8}" dt="2021-03-06T01:16:00.511" v="15" actId="47"/>
        <pc:sldMkLst>
          <pc:docMk/>
          <pc:sldMk cId="2446382234" sldId="319"/>
        </pc:sldMkLst>
      </pc:sldChg>
      <pc:sldChg chg="del">
        <pc:chgData name="Weifeng Xu" userId="e7aed605-a3dd-4d5a-a692-a87037af107b" providerId="ADAL" clId="{4DC338DC-19C7-41EB-B9B2-C1FF8A2AEED8}" dt="2021-03-06T01:16:02.572" v="22" actId="47"/>
        <pc:sldMkLst>
          <pc:docMk/>
          <pc:sldMk cId="3877897741" sldId="320"/>
        </pc:sldMkLst>
      </pc:sldChg>
      <pc:sldChg chg="del">
        <pc:chgData name="Weifeng Xu" userId="e7aed605-a3dd-4d5a-a692-a87037af107b" providerId="ADAL" clId="{4DC338DC-19C7-41EB-B9B2-C1FF8A2AEED8}" dt="2021-03-06T01:16:02.772" v="23" actId="47"/>
        <pc:sldMkLst>
          <pc:docMk/>
          <pc:sldMk cId="926804527" sldId="321"/>
        </pc:sldMkLst>
      </pc:sldChg>
      <pc:sldChg chg="add del">
        <pc:chgData name="Weifeng Xu" userId="e7aed605-a3dd-4d5a-a692-a87037af107b" providerId="ADAL" clId="{4DC338DC-19C7-41EB-B9B2-C1FF8A2AEED8}" dt="2021-03-06T01:16:10.808" v="26" actId="47"/>
        <pc:sldMkLst>
          <pc:docMk/>
          <pc:sldMk cId="3506800452" sldId="322"/>
        </pc:sldMkLst>
      </pc:sldChg>
      <pc:sldChg chg="addSp modSp new mod modClrScheme chgLayout modNotesTx">
        <pc:chgData name="Weifeng Xu" userId="e7aed605-a3dd-4d5a-a692-a87037af107b" providerId="ADAL" clId="{4DC338DC-19C7-41EB-B9B2-C1FF8A2AEED8}" dt="2021-03-06T15:11:17.157" v="45"/>
        <pc:sldMkLst>
          <pc:docMk/>
          <pc:sldMk cId="3192494774" sldId="330"/>
        </pc:sldMkLst>
      </pc:sldChg>
      <pc:sldChg chg="new del">
        <pc:chgData name="Weifeng Xu" userId="e7aed605-a3dd-4d5a-a692-a87037af107b" providerId="ADAL" clId="{4DC338DC-19C7-41EB-B9B2-C1FF8A2AEED8}" dt="2021-03-06T15:07:54.310" v="28" actId="680"/>
        <pc:sldMkLst>
          <pc:docMk/>
          <pc:sldMk cId="3204093995" sldId="330"/>
        </pc:sldMkLst>
      </pc:sldChg>
      <pc:sldChg chg="addSp delSp modSp new mod modClrScheme chgLayout modNotesTx">
        <pc:chgData name="Weifeng Xu" userId="e7aed605-a3dd-4d5a-a692-a87037af107b" providerId="ADAL" clId="{4DC338DC-19C7-41EB-B9B2-C1FF8A2AEED8}" dt="2021-03-06T15:23:18.494" v="68"/>
        <pc:sldMkLst>
          <pc:docMk/>
          <pc:sldMk cId="2786836983" sldId="331"/>
        </pc:sldMkLst>
      </pc:sldChg>
      <pc:sldChg chg="new del">
        <pc:chgData name="Weifeng Xu" userId="e7aed605-a3dd-4d5a-a692-a87037af107b" providerId="ADAL" clId="{4DC338DC-19C7-41EB-B9B2-C1FF8A2AEED8}" dt="2021-03-06T15:39:53.920" v="76" actId="47"/>
        <pc:sldMkLst>
          <pc:docMk/>
          <pc:sldMk cId="4264100167" sldId="332"/>
        </pc:sldMkLst>
      </pc:sldChg>
      <pc:sldChg chg="addSp modSp new mod">
        <pc:chgData name="Weifeng Xu" userId="e7aed605-a3dd-4d5a-a692-a87037af107b" providerId="ADAL" clId="{4DC338DC-19C7-41EB-B9B2-C1FF8A2AEED8}" dt="2021-03-06T15:24:59.767" v="75" actId="14100"/>
        <pc:sldMkLst>
          <pc:docMk/>
          <pc:sldMk cId="3230497500" sldId="333"/>
        </pc:sldMkLst>
      </pc:sldChg>
    </pc:docChg>
  </pc:docChgLst>
  <pc:docChgLst>
    <pc:chgData name="Harleen Kaur" userId="S::id65ns02@ubalt.edu::9f7fc1d6-ab67-473f-ba46-e98f6ce2049b" providerId="AD" clId="Web-{3B3212C0-814C-649D-A11D-1BB4FE766988}"/>
    <pc:docChg chg="addSld delSld modSld sldOrd">
      <pc:chgData name="Harleen Kaur" userId="S::id65ns02@ubalt.edu::9f7fc1d6-ab67-473f-ba46-e98f6ce2049b" providerId="AD" clId="Web-{3B3212C0-814C-649D-A11D-1BB4FE766988}" dt="2021-07-14T16:55:51.164" v="933" actId="14100"/>
      <pc:docMkLst>
        <pc:docMk/>
      </pc:docMkLst>
      <pc:sldChg chg="addSp modSp">
        <pc:chgData name="Harleen Kaur" userId="S::id65ns02@ubalt.edu::9f7fc1d6-ab67-473f-ba46-e98f6ce2049b" providerId="AD" clId="Web-{3B3212C0-814C-649D-A11D-1BB4FE766988}" dt="2021-07-13T18:56:34.770" v="509" actId="20577"/>
        <pc:sldMkLst>
          <pc:docMk/>
          <pc:sldMk cId="2072083871" sldId="402"/>
        </pc:sldMkLst>
      </pc:sldChg>
      <pc:sldChg chg="del">
        <pc:chgData name="Harleen Kaur" userId="S::id65ns02@ubalt.edu::9f7fc1d6-ab67-473f-ba46-e98f6ce2049b" providerId="AD" clId="Web-{3B3212C0-814C-649D-A11D-1BB4FE766988}" dt="2021-07-13T19:24:34.380" v="559"/>
        <pc:sldMkLst>
          <pc:docMk/>
          <pc:sldMk cId="2925871886" sldId="404"/>
        </pc:sldMkLst>
      </pc:sldChg>
      <pc:sldChg chg="modSp">
        <pc:chgData name="Harleen Kaur" userId="S::id65ns02@ubalt.edu::9f7fc1d6-ab67-473f-ba46-e98f6ce2049b" providerId="AD" clId="Web-{3B3212C0-814C-649D-A11D-1BB4FE766988}" dt="2021-07-13T19:24:55.991" v="562" actId="20577"/>
        <pc:sldMkLst>
          <pc:docMk/>
          <pc:sldMk cId="1982119232" sldId="405"/>
        </pc:sldMkLst>
      </pc:sldChg>
      <pc:sldChg chg="del">
        <pc:chgData name="Harleen Kaur" userId="S::id65ns02@ubalt.edu::9f7fc1d6-ab67-473f-ba46-e98f6ce2049b" providerId="AD" clId="Web-{3B3212C0-814C-649D-A11D-1BB4FE766988}" dt="2021-07-13T19:24:36.271" v="560"/>
        <pc:sldMkLst>
          <pc:docMk/>
          <pc:sldMk cId="3965738968" sldId="417"/>
        </pc:sldMkLst>
      </pc:sldChg>
      <pc:sldChg chg="modSp">
        <pc:chgData name="Harleen Kaur" userId="S::id65ns02@ubalt.edu::9f7fc1d6-ab67-473f-ba46-e98f6ce2049b" providerId="AD" clId="Web-{3B3212C0-814C-649D-A11D-1BB4FE766988}" dt="2021-07-13T19:42:51.214" v="922" actId="20577"/>
        <pc:sldMkLst>
          <pc:docMk/>
          <pc:sldMk cId="1197324011" sldId="432"/>
        </pc:sldMkLst>
      </pc:sldChg>
      <pc:sldChg chg="addSp modSp">
        <pc:chgData name="Harleen Kaur" userId="S::id65ns02@ubalt.edu::9f7fc1d6-ab67-473f-ba46-e98f6ce2049b" providerId="AD" clId="Web-{3B3212C0-814C-649D-A11D-1BB4FE766988}" dt="2021-07-14T16:55:51.164" v="933" actId="14100"/>
        <pc:sldMkLst>
          <pc:docMk/>
          <pc:sldMk cId="2780548155" sldId="436"/>
        </pc:sldMkLst>
      </pc:sldChg>
      <pc:sldChg chg="modSp">
        <pc:chgData name="Harleen Kaur" userId="S::id65ns02@ubalt.edu::9f7fc1d6-ab67-473f-ba46-e98f6ce2049b" providerId="AD" clId="Web-{3B3212C0-814C-649D-A11D-1BB4FE766988}" dt="2021-07-13T17:58:49.460" v="367" actId="20577"/>
        <pc:sldMkLst>
          <pc:docMk/>
          <pc:sldMk cId="2869426348" sldId="438"/>
        </pc:sldMkLst>
      </pc:sldChg>
      <pc:sldChg chg="modSp">
        <pc:chgData name="Harleen Kaur" userId="S::id65ns02@ubalt.edu::9f7fc1d6-ab67-473f-ba46-e98f6ce2049b" providerId="AD" clId="Web-{3B3212C0-814C-649D-A11D-1BB4FE766988}" dt="2021-07-13T19:19:23.475" v="556" actId="20577"/>
        <pc:sldMkLst>
          <pc:docMk/>
          <pc:sldMk cId="2156609810" sldId="439"/>
        </pc:sldMkLst>
      </pc:sldChg>
      <pc:sldChg chg="modSp">
        <pc:chgData name="Harleen Kaur" userId="S::id65ns02@ubalt.edu::9f7fc1d6-ab67-473f-ba46-e98f6ce2049b" providerId="AD" clId="Web-{3B3212C0-814C-649D-A11D-1BB4FE766988}" dt="2021-07-13T17:59:16.055" v="372" actId="20577"/>
        <pc:sldMkLst>
          <pc:docMk/>
          <pc:sldMk cId="3370452083" sldId="440"/>
        </pc:sldMkLst>
      </pc:sldChg>
      <pc:sldChg chg="new del">
        <pc:chgData name="Harleen Kaur" userId="S::id65ns02@ubalt.edu::9f7fc1d6-ab67-473f-ba46-e98f6ce2049b" providerId="AD" clId="Web-{3B3212C0-814C-649D-A11D-1BB4FE766988}" dt="2021-07-13T17:42:12.472" v="1"/>
        <pc:sldMkLst>
          <pc:docMk/>
          <pc:sldMk cId="755205111" sldId="444"/>
        </pc:sldMkLst>
      </pc:sldChg>
      <pc:sldChg chg="modSp new">
        <pc:chgData name="Harleen Kaur" userId="S::id65ns02@ubalt.edu::9f7fc1d6-ab67-473f-ba46-e98f6ce2049b" providerId="AD" clId="Web-{3B3212C0-814C-649D-A11D-1BB4FE766988}" dt="2021-07-13T17:48:02.661" v="92" actId="20577"/>
        <pc:sldMkLst>
          <pc:docMk/>
          <pc:sldMk cId="2956052182" sldId="444"/>
        </pc:sldMkLst>
      </pc:sldChg>
      <pc:sldChg chg="modSp new">
        <pc:chgData name="Harleen Kaur" userId="S::id65ns02@ubalt.edu::9f7fc1d6-ab67-473f-ba46-e98f6ce2049b" providerId="AD" clId="Web-{3B3212C0-814C-649D-A11D-1BB4FE766988}" dt="2021-07-13T19:23:11.439" v="558" actId="20577"/>
        <pc:sldMkLst>
          <pc:docMk/>
          <pc:sldMk cId="3097308220" sldId="445"/>
        </pc:sldMkLst>
      </pc:sldChg>
      <pc:sldChg chg="modSp new">
        <pc:chgData name="Harleen Kaur" userId="S::id65ns02@ubalt.edu::9f7fc1d6-ab67-473f-ba46-e98f6ce2049b" providerId="AD" clId="Web-{3B3212C0-814C-649D-A11D-1BB4FE766988}" dt="2021-07-13T18:16:49.609" v="427" actId="20577"/>
        <pc:sldMkLst>
          <pc:docMk/>
          <pc:sldMk cId="3496283479" sldId="446"/>
        </pc:sldMkLst>
      </pc:sldChg>
      <pc:sldChg chg="addSp delSp modSp new ord">
        <pc:chgData name="Harleen Kaur" userId="S::id65ns02@ubalt.edu::9f7fc1d6-ab67-473f-ba46-e98f6ce2049b" providerId="AD" clId="Web-{3B3212C0-814C-649D-A11D-1BB4FE766988}" dt="2021-07-13T18:54:49.655" v="457" actId="14100"/>
        <pc:sldMkLst>
          <pc:docMk/>
          <pc:sldMk cId="2270913000" sldId="447"/>
        </pc:sldMkLst>
      </pc:sldChg>
      <pc:sldChg chg="modSp new">
        <pc:chgData name="Harleen Kaur" userId="S::id65ns02@ubalt.edu::9f7fc1d6-ab67-473f-ba46-e98f6ce2049b" providerId="AD" clId="Web-{3B3212C0-814C-649D-A11D-1BB4FE766988}" dt="2021-07-13T19:35:47.303" v="847" actId="20577"/>
        <pc:sldMkLst>
          <pc:docMk/>
          <pc:sldMk cId="2349952390" sldId="448"/>
        </pc:sldMkLst>
      </pc:sldChg>
      <pc:sldChg chg="modSp new">
        <pc:chgData name="Harleen Kaur" userId="S::id65ns02@ubalt.edu::9f7fc1d6-ab67-473f-ba46-e98f6ce2049b" providerId="AD" clId="Web-{3B3212C0-814C-649D-A11D-1BB4FE766988}" dt="2021-07-13T19:36:57.962" v="897" actId="20577"/>
        <pc:sldMkLst>
          <pc:docMk/>
          <pc:sldMk cId="2217854660" sldId="449"/>
        </pc:sldMkLst>
      </pc:sldChg>
    </pc:docChg>
  </pc:docChgLst>
  <pc:docChgLst>
    <pc:chgData name="Weifeng Xu" userId="e7aed605-a3dd-4d5a-a692-a87037af107b" providerId="ADAL" clId="{AA256C9C-DD0A-4A24-AECC-DADA2E819996}"/>
    <pc:docChg chg="undo redo custSel addSld delSld modSld sldOrd">
      <pc:chgData name="Weifeng Xu" userId="e7aed605-a3dd-4d5a-a692-a87037af107b" providerId="ADAL" clId="{AA256C9C-DD0A-4A24-AECC-DADA2E819996}" dt="2021-03-06T01:10:00.999" v="10634" actId="47"/>
      <pc:docMkLst>
        <pc:docMk/>
      </pc:docMkLst>
      <pc:sldChg chg="modSp new mod modNotesTx">
        <pc:chgData name="Weifeng Xu" userId="e7aed605-a3dd-4d5a-a692-a87037af107b" providerId="ADAL" clId="{AA256C9C-DD0A-4A24-AECC-DADA2E819996}" dt="2021-03-05T19:45:20.383" v="9957" actId="6549"/>
        <pc:sldMkLst>
          <pc:docMk/>
          <pc:sldMk cId="1323245308" sldId="256"/>
        </pc:sldMkLst>
      </pc:sldChg>
      <pc:sldChg chg="addSp delSp modSp new mod modClrScheme chgLayout modNotesTx">
        <pc:chgData name="Weifeng Xu" userId="e7aed605-a3dd-4d5a-a692-a87037af107b" providerId="ADAL" clId="{AA256C9C-DD0A-4A24-AECC-DADA2E819996}" dt="2021-02-26T22:11:14.469" v="900" actId="33524"/>
        <pc:sldMkLst>
          <pc:docMk/>
          <pc:sldMk cId="594714798" sldId="257"/>
        </pc:sldMkLst>
      </pc:sldChg>
      <pc:sldChg chg="addSp modSp new mod modNotesTx">
        <pc:chgData name="Weifeng Xu" userId="e7aed605-a3dd-4d5a-a692-a87037af107b" providerId="ADAL" clId="{AA256C9C-DD0A-4A24-AECC-DADA2E819996}" dt="2021-02-26T15:41:14.219" v="142" actId="1076"/>
        <pc:sldMkLst>
          <pc:docMk/>
          <pc:sldMk cId="824954207" sldId="258"/>
        </pc:sldMkLst>
      </pc:sldChg>
      <pc:sldChg chg="del">
        <pc:chgData name="Weifeng Xu" userId="e7aed605-a3dd-4d5a-a692-a87037af107b" providerId="ADAL" clId="{AA256C9C-DD0A-4A24-AECC-DADA2E819996}" dt="2021-02-26T14:47:33.980" v="0" actId="47"/>
        <pc:sldMkLst>
          <pc:docMk/>
          <pc:sldMk cId="1392771324" sldId="258"/>
        </pc:sldMkLst>
      </pc:sldChg>
      <pc:sldChg chg="addSp delSp modSp new mod setBg addAnim delAnim modNotesTx">
        <pc:chgData name="Weifeng Xu" userId="e7aed605-a3dd-4d5a-a692-a87037af107b" providerId="ADAL" clId="{AA256C9C-DD0A-4A24-AECC-DADA2E819996}" dt="2021-02-26T15:55:53.438" v="211" actId="26606"/>
        <pc:sldMkLst>
          <pc:docMk/>
          <pc:sldMk cId="357665137" sldId="259"/>
        </pc:sldMkLst>
      </pc:sldChg>
      <pc:sldChg chg="del">
        <pc:chgData name="Weifeng Xu" userId="e7aed605-a3dd-4d5a-a692-a87037af107b" providerId="ADAL" clId="{AA256C9C-DD0A-4A24-AECC-DADA2E819996}" dt="2021-02-26T14:47:34.111" v="1" actId="47"/>
        <pc:sldMkLst>
          <pc:docMk/>
          <pc:sldMk cId="2206727044" sldId="259"/>
        </pc:sldMkLst>
      </pc:sldChg>
      <pc:sldChg chg="addSp delSp modSp new mod ord modClrScheme chgLayout modNotesTx">
        <pc:chgData name="Weifeng Xu" userId="e7aed605-a3dd-4d5a-a692-a87037af107b" providerId="ADAL" clId="{AA256C9C-DD0A-4A24-AECC-DADA2E819996}" dt="2021-02-28T19:42:06.059" v="3496" actId="1076"/>
        <pc:sldMkLst>
          <pc:docMk/>
          <pc:sldMk cId="838394385" sldId="260"/>
        </pc:sldMkLst>
      </pc:sldChg>
      <pc:sldChg chg="del">
        <pc:chgData name="Weifeng Xu" userId="e7aed605-a3dd-4d5a-a692-a87037af107b" providerId="ADAL" clId="{AA256C9C-DD0A-4A24-AECC-DADA2E819996}" dt="2021-02-26T14:47:34.265" v="2" actId="47"/>
        <pc:sldMkLst>
          <pc:docMk/>
          <pc:sldMk cId="3022601266" sldId="260"/>
        </pc:sldMkLst>
      </pc:sldChg>
      <pc:sldChg chg="del">
        <pc:chgData name="Weifeng Xu" userId="e7aed605-a3dd-4d5a-a692-a87037af107b" providerId="ADAL" clId="{AA256C9C-DD0A-4A24-AECC-DADA2E819996}" dt="2021-02-26T14:47:34.460" v="3" actId="47"/>
        <pc:sldMkLst>
          <pc:docMk/>
          <pc:sldMk cId="1449920218" sldId="261"/>
        </pc:sldMkLst>
      </pc:sldChg>
      <pc:sldChg chg="addSp delSp modSp new mod setBg setClrOvrMap modNotesTx">
        <pc:chgData name="Weifeng Xu" userId="e7aed605-a3dd-4d5a-a692-a87037af107b" providerId="ADAL" clId="{AA256C9C-DD0A-4A24-AECC-DADA2E819996}" dt="2021-02-26T23:24:42.894" v="922" actId="20577"/>
        <pc:sldMkLst>
          <pc:docMk/>
          <pc:sldMk cId="1539245675" sldId="261"/>
        </pc:sldMkLst>
      </pc:sldChg>
      <pc:sldChg chg="del">
        <pc:chgData name="Weifeng Xu" userId="e7aed605-a3dd-4d5a-a692-a87037af107b" providerId="ADAL" clId="{AA256C9C-DD0A-4A24-AECC-DADA2E819996}" dt="2021-02-26T14:47:34.558" v="4" actId="47"/>
        <pc:sldMkLst>
          <pc:docMk/>
          <pc:sldMk cId="3028204050" sldId="262"/>
        </pc:sldMkLst>
      </pc:sldChg>
      <pc:sldChg chg="addSp delSp modSp new mod setBg">
        <pc:chgData name="Weifeng Xu" userId="e7aed605-a3dd-4d5a-a692-a87037af107b" providerId="ADAL" clId="{AA256C9C-DD0A-4A24-AECC-DADA2E819996}" dt="2021-02-26T23:24:33.191" v="921" actId="6549"/>
        <pc:sldMkLst>
          <pc:docMk/>
          <pc:sldMk cId="3347624405" sldId="262"/>
        </pc:sldMkLst>
      </pc:sldChg>
      <pc:sldChg chg="modSp new mod">
        <pc:chgData name="Weifeng Xu" userId="e7aed605-a3dd-4d5a-a692-a87037af107b" providerId="ADAL" clId="{AA256C9C-DD0A-4A24-AECC-DADA2E819996}" dt="2021-02-26T22:07:44.144" v="887" actId="313"/>
        <pc:sldMkLst>
          <pc:docMk/>
          <pc:sldMk cId="523254660" sldId="263"/>
        </pc:sldMkLst>
      </pc:sldChg>
      <pc:sldChg chg="del">
        <pc:chgData name="Weifeng Xu" userId="e7aed605-a3dd-4d5a-a692-a87037af107b" providerId="ADAL" clId="{AA256C9C-DD0A-4A24-AECC-DADA2E819996}" dt="2021-02-26T14:47:34.851" v="6" actId="47"/>
        <pc:sldMkLst>
          <pc:docMk/>
          <pc:sldMk cId="2219828795" sldId="263"/>
        </pc:sldMkLst>
      </pc:sldChg>
      <pc:sldChg chg="del">
        <pc:chgData name="Weifeng Xu" userId="e7aed605-a3dd-4d5a-a692-a87037af107b" providerId="ADAL" clId="{AA256C9C-DD0A-4A24-AECC-DADA2E819996}" dt="2021-02-26T14:47:35.014" v="7" actId="47"/>
        <pc:sldMkLst>
          <pc:docMk/>
          <pc:sldMk cId="266696141" sldId="264"/>
        </pc:sldMkLst>
      </pc:sldChg>
      <pc:sldChg chg="addSp delSp modSp new mod setBg modClrScheme chgLayout modNotesTx">
        <pc:chgData name="Weifeng Xu" userId="e7aed605-a3dd-4d5a-a692-a87037af107b" providerId="ADAL" clId="{AA256C9C-DD0A-4A24-AECC-DADA2E819996}" dt="2021-02-28T14:40:33.310" v="2566" actId="1076"/>
        <pc:sldMkLst>
          <pc:docMk/>
          <pc:sldMk cId="1483570226" sldId="264"/>
        </pc:sldMkLst>
      </pc:sldChg>
      <pc:sldChg chg="addSp delSp modSp new mod modClrScheme chgLayout modNotesTx">
        <pc:chgData name="Weifeng Xu" userId="e7aed605-a3dd-4d5a-a692-a87037af107b" providerId="ADAL" clId="{AA256C9C-DD0A-4A24-AECC-DADA2E819996}" dt="2021-03-06T00:11:56.294" v="10594" actId="20577"/>
        <pc:sldMkLst>
          <pc:docMk/>
          <pc:sldMk cId="1005714408" sldId="265"/>
        </pc:sldMkLst>
      </pc:sldChg>
      <pc:sldChg chg="del">
        <pc:chgData name="Weifeng Xu" userId="e7aed605-a3dd-4d5a-a692-a87037af107b" providerId="ADAL" clId="{AA256C9C-DD0A-4A24-AECC-DADA2E819996}" dt="2021-02-26T14:47:34.700" v="5" actId="47"/>
        <pc:sldMkLst>
          <pc:docMk/>
          <pc:sldMk cId="3192448814" sldId="265"/>
        </pc:sldMkLst>
      </pc:sldChg>
      <pc:sldChg chg="addSp delSp modSp new mod modNotesTx">
        <pc:chgData name="Weifeng Xu" userId="e7aed605-a3dd-4d5a-a692-a87037af107b" providerId="ADAL" clId="{AA256C9C-DD0A-4A24-AECC-DADA2E819996}" dt="2021-03-05T21:40:51.971" v="10420" actId="108"/>
        <pc:sldMkLst>
          <pc:docMk/>
          <pc:sldMk cId="2103126633" sldId="266"/>
        </pc:sldMkLst>
      </pc:sldChg>
      <pc:sldChg chg="addSp delSp modSp add mod">
        <pc:chgData name="Weifeng Xu" userId="e7aed605-a3dd-4d5a-a692-a87037af107b" providerId="ADAL" clId="{AA256C9C-DD0A-4A24-AECC-DADA2E819996}" dt="2021-03-05T22:13:51.978" v="10530" actId="1076"/>
        <pc:sldMkLst>
          <pc:docMk/>
          <pc:sldMk cId="2454898931" sldId="267"/>
        </pc:sldMkLst>
      </pc:sldChg>
      <pc:sldChg chg="addSp delSp modSp new mod modClrScheme chgLayout">
        <pc:chgData name="Weifeng Xu" userId="e7aed605-a3dd-4d5a-a692-a87037af107b" providerId="ADAL" clId="{AA256C9C-DD0A-4A24-AECC-DADA2E819996}" dt="2021-02-28T14:00:27.335" v="2028" actId="20577"/>
        <pc:sldMkLst>
          <pc:docMk/>
          <pc:sldMk cId="927007670" sldId="268"/>
        </pc:sldMkLst>
      </pc:sldChg>
      <pc:sldChg chg="addSp delSp modSp new mod modClrScheme chgLayout">
        <pc:chgData name="Weifeng Xu" userId="e7aed605-a3dd-4d5a-a692-a87037af107b" providerId="ADAL" clId="{AA256C9C-DD0A-4A24-AECC-DADA2E819996}" dt="2021-02-28T14:01:21.829" v="2041" actId="20577"/>
        <pc:sldMkLst>
          <pc:docMk/>
          <pc:sldMk cId="1151958853" sldId="269"/>
        </pc:sldMkLst>
      </pc:sldChg>
      <pc:sldChg chg="addSp delSp modSp new mod modClrScheme chgLayout">
        <pc:chgData name="Weifeng Xu" userId="e7aed605-a3dd-4d5a-a692-a87037af107b" providerId="ADAL" clId="{AA256C9C-DD0A-4A24-AECC-DADA2E819996}" dt="2021-02-28T14:04:18.155" v="2106" actId="108"/>
        <pc:sldMkLst>
          <pc:docMk/>
          <pc:sldMk cId="2256375109" sldId="270"/>
        </pc:sldMkLst>
      </pc:sldChg>
      <pc:sldChg chg="modSp new mod">
        <pc:chgData name="Weifeng Xu" userId="e7aed605-a3dd-4d5a-a692-a87037af107b" providerId="ADAL" clId="{AA256C9C-DD0A-4A24-AECC-DADA2E819996}" dt="2021-02-28T14:21:39.487" v="2435" actId="20577"/>
        <pc:sldMkLst>
          <pc:docMk/>
          <pc:sldMk cId="1000008397" sldId="271"/>
        </pc:sldMkLst>
      </pc:sldChg>
      <pc:sldChg chg="addSp delSp modSp new mod setBg modClrScheme chgLayout modNotesTx">
        <pc:chgData name="Weifeng Xu" userId="e7aed605-a3dd-4d5a-a692-a87037af107b" providerId="ADAL" clId="{AA256C9C-DD0A-4A24-AECC-DADA2E819996}" dt="2021-02-28T14:31:55.580" v="2490" actId="20577"/>
        <pc:sldMkLst>
          <pc:docMk/>
          <pc:sldMk cId="3702491373" sldId="272"/>
        </pc:sldMkLst>
      </pc:sldChg>
      <pc:sldChg chg="addSp delSp modSp new mod setBg modNotesTx">
        <pc:chgData name="Weifeng Xu" userId="e7aed605-a3dd-4d5a-a692-a87037af107b" providerId="ADAL" clId="{AA256C9C-DD0A-4A24-AECC-DADA2E819996}" dt="2021-03-02T22:18:23.789" v="6246" actId="1076"/>
        <pc:sldMkLst>
          <pc:docMk/>
          <pc:sldMk cId="4260313878" sldId="273"/>
        </pc:sldMkLst>
      </pc:sldChg>
      <pc:sldChg chg="addSp delSp modSp new mod modClrScheme chgLayout">
        <pc:chgData name="Weifeng Xu" userId="e7aed605-a3dd-4d5a-a692-a87037af107b" providerId="ADAL" clId="{AA256C9C-DD0A-4A24-AECC-DADA2E819996}" dt="2021-02-28T15:06:57.285" v="2657" actId="20577"/>
        <pc:sldMkLst>
          <pc:docMk/>
          <pc:sldMk cId="3090718351" sldId="274"/>
        </pc:sldMkLst>
      </pc:sldChg>
      <pc:sldChg chg="addSp delSp modSp new mod setBg modClrScheme chgLayout">
        <pc:chgData name="Weifeng Xu" userId="e7aed605-a3dd-4d5a-a692-a87037af107b" providerId="ADAL" clId="{AA256C9C-DD0A-4A24-AECC-DADA2E819996}" dt="2021-02-28T15:13:37.857" v="2729" actId="14100"/>
        <pc:sldMkLst>
          <pc:docMk/>
          <pc:sldMk cId="3821000861" sldId="275"/>
        </pc:sldMkLst>
      </pc:sldChg>
      <pc:sldChg chg="addSp delSp modSp new mod modClrScheme chgLayout">
        <pc:chgData name="Weifeng Xu" userId="e7aed605-a3dd-4d5a-a692-a87037af107b" providerId="ADAL" clId="{AA256C9C-DD0A-4A24-AECC-DADA2E819996}" dt="2021-02-28T15:20:40.196" v="2732"/>
        <pc:sldMkLst>
          <pc:docMk/>
          <pc:sldMk cId="1773513139" sldId="276"/>
        </pc:sldMkLst>
      </pc:sldChg>
      <pc:sldChg chg="addSp delSp modSp new mod modClrScheme chgLayout">
        <pc:chgData name="Weifeng Xu" userId="e7aed605-a3dd-4d5a-a692-a87037af107b" providerId="ADAL" clId="{AA256C9C-DD0A-4A24-AECC-DADA2E819996}" dt="2021-02-28T15:56:44.237" v="2943" actId="20577"/>
        <pc:sldMkLst>
          <pc:docMk/>
          <pc:sldMk cId="4164042851" sldId="277"/>
        </pc:sldMkLst>
      </pc:sldChg>
      <pc:sldChg chg="addSp delSp modSp new mod modClrScheme chgLayout">
        <pc:chgData name="Weifeng Xu" userId="e7aed605-a3dd-4d5a-a692-a87037af107b" providerId="ADAL" clId="{AA256C9C-DD0A-4A24-AECC-DADA2E819996}" dt="2021-02-28T15:22:22.343" v="2738"/>
        <pc:sldMkLst>
          <pc:docMk/>
          <pc:sldMk cId="110160891" sldId="278"/>
        </pc:sldMkLst>
      </pc:sldChg>
      <pc:sldChg chg="addSp delSp modSp new mod setBg modClrScheme chgLayout modNotesTx">
        <pc:chgData name="Weifeng Xu" userId="e7aed605-a3dd-4d5a-a692-a87037af107b" providerId="ADAL" clId="{AA256C9C-DD0A-4A24-AECC-DADA2E819996}" dt="2021-03-02T22:11:27.734" v="6170" actId="6549"/>
        <pc:sldMkLst>
          <pc:docMk/>
          <pc:sldMk cId="2351248153" sldId="279"/>
        </pc:sldMkLst>
      </pc:sldChg>
      <pc:sldChg chg="modSp new mod">
        <pc:chgData name="Weifeng Xu" userId="e7aed605-a3dd-4d5a-a692-a87037af107b" providerId="ADAL" clId="{AA256C9C-DD0A-4A24-AECC-DADA2E819996}" dt="2021-02-28T20:10:50.835" v="3559" actId="108"/>
        <pc:sldMkLst>
          <pc:docMk/>
          <pc:sldMk cId="3156258806" sldId="280"/>
        </pc:sldMkLst>
      </pc:sldChg>
      <pc:sldChg chg="modSp add mod modNotesTx">
        <pc:chgData name="Weifeng Xu" userId="e7aed605-a3dd-4d5a-a692-a87037af107b" providerId="ADAL" clId="{AA256C9C-DD0A-4A24-AECC-DADA2E819996}" dt="2021-03-02T21:19:08.375" v="6004" actId="6549"/>
        <pc:sldMkLst>
          <pc:docMk/>
          <pc:sldMk cId="3873850888" sldId="281"/>
        </pc:sldMkLst>
      </pc:sldChg>
      <pc:sldChg chg="addSp delSp modSp new mod modClrScheme chgLayout">
        <pc:chgData name="Weifeng Xu" userId="e7aed605-a3dd-4d5a-a692-a87037af107b" providerId="ADAL" clId="{AA256C9C-DD0A-4A24-AECC-DADA2E819996}" dt="2021-02-28T19:36:40.354" v="3477" actId="20577"/>
        <pc:sldMkLst>
          <pc:docMk/>
          <pc:sldMk cId="4291129217" sldId="282"/>
        </pc:sldMkLst>
      </pc:sldChg>
      <pc:sldChg chg="addSp delSp modSp new mod modClrScheme chgLayout modNotesTx">
        <pc:chgData name="Weifeng Xu" userId="e7aed605-a3dd-4d5a-a692-a87037af107b" providerId="ADAL" clId="{AA256C9C-DD0A-4A24-AECC-DADA2E819996}" dt="2021-03-02T00:21:41.524" v="5407" actId="20577"/>
        <pc:sldMkLst>
          <pc:docMk/>
          <pc:sldMk cId="1345239187" sldId="283"/>
        </pc:sldMkLst>
      </pc:sldChg>
      <pc:sldChg chg="addSp delSp modSp new mod ord modClrScheme chgLayout modNotesTx">
        <pc:chgData name="Weifeng Xu" userId="e7aed605-a3dd-4d5a-a692-a87037af107b" providerId="ADAL" clId="{AA256C9C-DD0A-4A24-AECC-DADA2E819996}" dt="2021-03-03T01:20:43.061" v="6949" actId="207"/>
        <pc:sldMkLst>
          <pc:docMk/>
          <pc:sldMk cId="988206790" sldId="284"/>
        </pc:sldMkLst>
      </pc:sldChg>
      <pc:sldChg chg="addSp delSp modSp new mod setBg">
        <pc:chgData name="Weifeng Xu" userId="e7aed605-a3dd-4d5a-a692-a87037af107b" providerId="ADAL" clId="{AA256C9C-DD0A-4A24-AECC-DADA2E819996}" dt="2021-03-03T01:20:47.873" v="6950" actId="207"/>
        <pc:sldMkLst>
          <pc:docMk/>
          <pc:sldMk cId="848153081" sldId="285"/>
        </pc:sldMkLst>
      </pc:sldChg>
      <pc:sldChg chg="addSp modSp new mod modClrScheme chgLayout modNotesTx">
        <pc:chgData name="Weifeng Xu" userId="e7aed605-a3dd-4d5a-a692-a87037af107b" providerId="ADAL" clId="{AA256C9C-DD0A-4A24-AECC-DADA2E819996}" dt="2021-03-03T01:06:48.381" v="6773" actId="27636"/>
        <pc:sldMkLst>
          <pc:docMk/>
          <pc:sldMk cId="319929686" sldId="286"/>
        </pc:sldMkLst>
      </pc:sldChg>
      <pc:sldChg chg="addSp delSp modSp new mod modClrScheme chgLayout">
        <pc:chgData name="Weifeng Xu" userId="e7aed605-a3dd-4d5a-a692-a87037af107b" providerId="ADAL" clId="{AA256C9C-DD0A-4A24-AECC-DADA2E819996}" dt="2021-03-01T02:11:54.831" v="4792" actId="313"/>
        <pc:sldMkLst>
          <pc:docMk/>
          <pc:sldMk cId="2783025053" sldId="287"/>
        </pc:sldMkLst>
      </pc:sldChg>
      <pc:sldChg chg="addSp delSp modSp new mod modClrScheme chgLayout modNotesTx">
        <pc:chgData name="Weifeng Xu" userId="e7aed605-a3dd-4d5a-a692-a87037af107b" providerId="ADAL" clId="{AA256C9C-DD0A-4A24-AECC-DADA2E819996}" dt="2021-03-02T20:12:05.995" v="5975" actId="114"/>
        <pc:sldMkLst>
          <pc:docMk/>
          <pc:sldMk cId="114776636" sldId="288"/>
        </pc:sldMkLst>
      </pc:sldChg>
      <pc:sldChg chg="addSp delSp modSp new mod setBg modClrScheme chgLayout modNotesTx">
        <pc:chgData name="Weifeng Xu" userId="e7aed605-a3dd-4d5a-a692-a87037af107b" providerId="ADAL" clId="{AA256C9C-DD0A-4A24-AECC-DADA2E819996}" dt="2021-03-01T20:15:14.639" v="5131" actId="14100"/>
        <pc:sldMkLst>
          <pc:docMk/>
          <pc:sldMk cId="3622009093" sldId="289"/>
        </pc:sldMkLst>
      </pc:sldChg>
      <pc:sldChg chg="addSp delSp modSp new mod setBg modNotesTx">
        <pc:chgData name="Weifeng Xu" userId="e7aed605-a3dd-4d5a-a692-a87037af107b" providerId="ADAL" clId="{AA256C9C-DD0A-4A24-AECC-DADA2E819996}" dt="2021-03-01T15:40:09.662" v="4901" actId="11529"/>
        <pc:sldMkLst>
          <pc:docMk/>
          <pc:sldMk cId="1554022807" sldId="290"/>
        </pc:sldMkLst>
      </pc:sldChg>
      <pc:sldChg chg="addSp delSp modSp new del mod modClrScheme chgLayout">
        <pc:chgData name="Weifeng Xu" userId="e7aed605-a3dd-4d5a-a692-a87037af107b" providerId="ADAL" clId="{AA256C9C-DD0A-4A24-AECC-DADA2E819996}" dt="2021-03-01T20:29:24.171" v="5132" actId="47"/>
        <pc:sldMkLst>
          <pc:docMk/>
          <pc:sldMk cId="827751928" sldId="291"/>
        </pc:sldMkLst>
      </pc:sldChg>
      <pc:sldChg chg="addSp delSp modSp new del mod ord setBg">
        <pc:chgData name="Weifeng Xu" userId="e7aed605-a3dd-4d5a-a692-a87037af107b" providerId="ADAL" clId="{AA256C9C-DD0A-4A24-AECC-DADA2E819996}" dt="2021-03-01T19:58:03.679" v="5073" actId="47"/>
        <pc:sldMkLst>
          <pc:docMk/>
          <pc:sldMk cId="3822761523" sldId="292"/>
        </pc:sldMkLst>
      </pc:sldChg>
      <pc:sldChg chg="addSp delSp modSp new mod ord modNotesTx">
        <pc:chgData name="Weifeng Xu" userId="e7aed605-a3dd-4d5a-a692-a87037af107b" providerId="ADAL" clId="{AA256C9C-DD0A-4A24-AECC-DADA2E819996}" dt="2021-03-01T20:08:39.822" v="5122" actId="1076"/>
        <pc:sldMkLst>
          <pc:docMk/>
          <pc:sldMk cId="1757879576" sldId="293"/>
        </pc:sldMkLst>
      </pc:sldChg>
      <pc:sldChg chg="addSp modSp new mod">
        <pc:chgData name="Weifeng Xu" userId="e7aed605-a3dd-4d5a-a692-a87037af107b" providerId="ADAL" clId="{AA256C9C-DD0A-4A24-AECC-DADA2E819996}" dt="2021-03-01T20:44:25.886" v="5190" actId="14100"/>
        <pc:sldMkLst>
          <pc:docMk/>
          <pc:sldMk cId="2207446241" sldId="294"/>
        </pc:sldMkLst>
      </pc:sldChg>
      <pc:sldChg chg="addSp delSp modSp new del mod setBg chgLayout">
        <pc:chgData name="Weifeng Xu" userId="e7aed605-a3dd-4d5a-a692-a87037af107b" providerId="ADAL" clId="{AA256C9C-DD0A-4A24-AECC-DADA2E819996}" dt="2021-03-03T15:27:12.431" v="7115" actId="47"/>
        <pc:sldMkLst>
          <pc:docMk/>
          <pc:sldMk cId="4055577986" sldId="295"/>
        </pc:sldMkLst>
      </pc:sldChg>
      <pc:sldChg chg="addSp delSp modSp new mod modClrScheme chgLayout">
        <pc:chgData name="Weifeng Xu" userId="e7aed605-a3dd-4d5a-a692-a87037af107b" providerId="ADAL" clId="{AA256C9C-DD0A-4A24-AECC-DADA2E819996}" dt="2021-03-02T00:19:02.511" v="5333"/>
        <pc:sldMkLst>
          <pc:docMk/>
          <pc:sldMk cId="2323005149" sldId="296"/>
        </pc:sldMkLst>
      </pc:sldChg>
      <pc:sldChg chg="addSp delSp modSp new mod ord modClrScheme chgLayout modNotesTx">
        <pc:chgData name="Weifeng Xu" userId="e7aed605-a3dd-4d5a-a692-a87037af107b" providerId="ADAL" clId="{AA256C9C-DD0A-4A24-AECC-DADA2E819996}" dt="2021-03-02T20:23:07.964" v="5989" actId="13822"/>
        <pc:sldMkLst>
          <pc:docMk/>
          <pc:sldMk cId="2224677796" sldId="297"/>
        </pc:sldMkLst>
      </pc:sldChg>
      <pc:sldChg chg="addSp delSp modSp new mod modClrScheme chgLayout modNotesTx">
        <pc:chgData name="Weifeng Xu" userId="e7aed605-a3dd-4d5a-a692-a87037af107b" providerId="ADAL" clId="{AA256C9C-DD0A-4A24-AECC-DADA2E819996}" dt="2021-03-02T02:38:46.566" v="5710" actId="1076"/>
        <pc:sldMkLst>
          <pc:docMk/>
          <pc:sldMk cId="1105583169" sldId="298"/>
        </pc:sldMkLst>
      </pc:sldChg>
      <pc:sldChg chg="addSp delSp modSp new mod modNotesTx">
        <pc:chgData name="Weifeng Xu" userId="e7aed605-a3dd-4d5a-a692-a87037af107b" providerId="ADAL" clId="{AA256C9C-DD0A-4A24-AECC-DADA2E819996}" dt="2021-03-03T15:30:40.779" v="7131" actId="14100"/>
        <pc:sldMkLst>
          <pc:docMk/>
          <pc:sldMk cId="3471057309" sldId="299"/>
        </pc:sldMkLst>
      </pc:sldChg>
      <pc:sldChg chg="addSp delSp modSp new mod setBg modNotesTx">
        <pc:chgData name="Weifeng Xu" userId="e7aed605-a3dd-4d5a-a692-a87037af107b" providerId="ADAL" clId="{AA256C9C-DD0A-4A24-AECC-DADA2E819996}" dt="2021-03-02T03:37:31.474" v="5973"/>
        <pc:sldMkLst>
          <pc:docMk/>
          <pc:sldMk cId="877061006" sldId="300"/>
        </pc:sldMkLst>
      </pc:sldChg>
      <pc:sldChg chg="addSp delSp modSp new mod setBg modClrScheme delDesignElem chgLayout">
        <pc:chgData name="Weifeng Xu" userId="e7aed605-a3dd-4d5a-a692-a87037af107b" providerId="ADAL" clId="{AA256C9C-DD0A-4A24-AECC-DADA2E819996}" dt="2021-03-03T00:22:42.415" v="6552" actId="700"/>
        <pc:sldMkLst>
          <pc:docMk/>
          <pc:sldMk cId="2343196982" sldId="301"/>
        </pc:sldMkLst>
      </pc:sldChg>
      <pc:sldChg chg="addSp delSp modSp new mod setBg setClrOvrMap modNotesTx">
        <pc:chgData name="Weifeng Xu" userId="e7aed605-a3dd-4d5a-a692-a87037af107b" providerId="ADAL" clId="{AA256C9C-DD0A-4A24-AECC-DADA2E819996}" dt="2021-03-04T01:33:36.099" v="7893" actId="20577"/>
        <pc:sldMkLst>
          <pc:docMk/>
          <pc:sldMk cId="493733997" sldId="302"/>
        </pc:sldMkLst>
      </pc:sldChg>
      <pc:sldChg chg="addSp delSp modSp new mod modClrScheme chgLayout">
        <pc:chgData name="Weifeng Xu" userId="e7aed605-a3dd-4d5a-a692-a87037af107b" providerId="ADAL" clId="{AA256C9C-DD0A-4A24-AECC-DADA2E819996}" dt="2021-03-03T00:26:19.695" v="6619" actId="114"/>
        <pc:sldMkLst>
          <pc:docMk/>
          <pc:sldMk cId="3476121000" sldId="303"/>
        </pc:sldMkLst>
      </pc:sldChg>
      <pc:sldChg chg="addSp modSp new mod">
        <pc:chgData name="Weifeng Xu" userId="e7aed605-a3dd-4d5a-a692-a87037af107b" providerId="ADAL" clId="{AA256C9C-DD0A-4A24-AECC-DADA2E819996}" dt="2021-03-03T15:26:49.354" v="7114" actId="1076"/>
        <pc:sldMkLst>
          <pc:docMk/>
          <pc:sldMk cId="53763807" sldId="304"/>
        </pc:sldMkLst>
      </pc:sldChg>
      <pc:sldChg chg="addSp modSp new mod modClrScheme chgLayout modNotesTx">
        <pc:chgData name="Weifeng Xu" userId="e7aed605-a3dd-4d5a-a692-a87037af107b" providerId="ADAL" clId="{AA256C9C-DD0A-4A24-AECC-DADA2E819996}" dt="2021-03-03T16:13:57.251" v="7181" actId="313"/>
        <pc:sldMkLst>
          <pc:docMk/>
          <pc:sldMk cId="1618462415" sldId="305"/>
        </pc:sldMkLst>
      </pc:sldChg>
      <pc:sldChg chg="addSp delSp modSp new mod setBg modNotesTx">
        <pc:chgData name="Weifeng Xu" userId="e7aed605-a3dd-4d5a-a692-a87037af107b" providerId="ADAL" clId="{AA256C9C-DD0A-4A24-AECC-DADA2E819996}" dt="2021-03-03T20:13:27.354" v="7393" actId="13822"/>
        <pc:sldMkLst>
          <pc:docMk/>
          <pc:sldMk cId="180323046" sldId="306"/>
        </pc:sldMkLst>
      </pc:sldChg>
      <pc:sldChg chg="addSp modSp new mod modNotesTx">
        <pc:chgData name="Weifeng Xu" userId="e7aed605-a3dd-4d5a-a692-a87037af107b" providerId="ADAL" clId="{AA256C9C-DD0A-4A24-AECC-DADA2E819996}" dt="2021-03-04T01:01:21.648" v="7429" actId="20577"/>
        <pc:sldMkLst>
          <pc:docMk/>
          <pc:sldMk cId="3237227748" sldId="307"/>
        </pc:sldMkLst>
      </pc:sldChg>
      <pc:sldChg chg="addSp delSp modSp new mod setBg modClrScheme chgLayout">
        <pc:chgData name="Weifeng Xu" userId="e7aed605-a3dd-4d5a-a692-a87037af107b" providerId="ADAL" clId="{AA256C9C-DD0A-4A24-AECC-DADA2E819996}" dt="2021-03-04T01:40:04.424" v="7941" actId="313"/>
        <pc:sldMkLst>
          <pc:docMk/>
          <pc:sldMk cId="1577270902" sldId="308"/>
        </pc:sldMkLst>
      </pc:sldChg>
      <pc:sldChg chg="addSp modSp new mod modClrScheme chgLayout modNotesTx">
        <pc:chgData name="Weifeng Xu" userId="e7aed605-a3dd-4d5a-a692-a87037af107b" providerId="ADAL" clId="{AA256C9C-DD0A-4A24-AECC-DADA2E819996}" dt="2021-03-06T00:53:17.866" v="10632" actId="20577"/>
        <pc:sldMkLst>
          <pc:docMk/>
          <pc:sldMk cId="181172030" sldId="309"/>
        </pc:sldMkLst>
      </pc:sldChg>
      <pc:sldChg chg="addSp modSp new mod modNotesTx">
        <pc:chgData name="Weifeng Xu" userId="e7aed605-a3dd-4d5a-a692-a87037af107b" providerId="ADAL" clId="{AA256C9C-DD0A-4A24-AECC-DADA2E819996}" dt="2021-03-04T01:45:11.674" v="8115"/>
        <pc:sldMkLst>
          <pc:docMk/>
          <pc:sldMk cId="1809058598" sldId="310"/>
        </pc:sldMkLst>
      </pc:sldChg>
      <pc:sldChg chg="addSp modSp new mod ord setBg modNotesTx">
        <pc:chgData name="Weifeng Xu" userId="e7aed605-a3dd-4d5a-a692-a87037af107b" providerId="ADAL" clId="{AA256C9C-DD0A-4A24-AECC-DADA2E819996}" dt="2021-03-04T01:52:43.974" v="8121"/>
        <pc:sldMkLst>
          <pc:docMk/>
          <pc:sldMk cId="4192303" sldId="311"/>
        </pc:sldMkLst>
      </pc:sldChg>
      <pc:sldChg chg="addSp delSp modSp new mod modClrScheme chgLayout modNotesTx">
        <pc:chgData name="Weifeng Xu" userId="e7aed605-a3dd-4d5a-a692-a87037af107b" providerId="ADAL" clId="{AA256C9C-DD0A-4A24-AECC-DADA2E819996}" dt="2021-03-04T14:19:28.906" v="8326" actId="20577"/>
        <pc:sldMkLst>
          <pc:docMk/>
          <pc:sldMk cId="591621681" sldId="312"/>
        </pc:sldMkLst>
      </pc:sldChg>
      <pc:sldChg chg="delSp modSp add mod setBg modClrScheme chgLayout">
        <pc:chgData name="Weifeng Xu" userId="e7aed605-a3dd-4d5a-a692-a87037af107b" providerId="ADAL" clId="{AA256C9C-DD0A-4A24-AECC-DADA2E819996}" dt="2021-03-04T14:14:00.727" v="8193" actId="26606"/>
        <pc:sldMkLst>
          <pc:docMk/>
          <pc:sldMk cId="214490323" sldId="313"/>
        </pc:sldMkLst>
      </pc:sldChg>
      <pc:sldChg chg="modSp new del mod ord">
        <pc:chgData name="Weifeng Xu" userId="e7aed605-a3dd-4d5a-a692-a87037af107b" providerId="ADAL" clId="{AA256C9C-DD0A-4A24-AECC-DADA2E819996}" dt="2021-03-06T01:10:00.999" v="10634" actId="47"/>
        <pc:sldMkLst>
          <pc:docMk/>
          <pc:sldMk cId="3728242763" sldId="314"/>
        </pc:sldMkLst>
      </pc:sldChg>
      <pc:sldChg chg="addSp delSp modSp new del mod setBg modClrScheme chgLayout">
        <pc:chgData name="Weifeng Xu" userId="e7aed605-a3dd-4d5a-a692-a87037af107b" providerId="ADAL" clId="{AA256C9C-DD0A-4A24-AECC-DADA2E819996}" dt="2021-03-06T01:07:43.610" v="10633" actId="47"/>
        <pc:sldMkLst>
          <pc:docMk/>
          <pc:sldMk cId="3108349625" sldId="315"/>
        </pc:sldMkLst>
      </pc:sldChg>
      <pc:sldChg chg="addSp modSp new mod modClrScheme chgLayout modNotesTx">
        <pc:chgData name="Weifeng Xu" userId="e7aed605-a3dd-4d5a-a692-a87037af107b" providerId="ADAL" clId="{AA256C9C-DD0A-4A24-AECC-DADA2E819996}" dt="2021-03-04T16:45:39.384" v="9017" actId="6549"/>
        <pc:sldMkLst>
          <pc:docMk/>
          <pc:sldMk cId="4015681537" sldId="316"/>
        </pc:sldMkLst>
      </pc:sldChg>
      <pc:sldChg chg="addSp delSp modSp new mod modClrScheme chgLayout modNotesTx">
        <pc:chgData name="Weifeng Xu" userId="e7aed605-a3dd-4d5a-a692-a87037af107b" providerId="ADAL" clId="{AA256C9C-DD0A-4A24-AECC-DADA2E819996}" dt="2021-03-04T16:34:13.476" v="8898" actId="1076"/>
        <pc:sldMkLst>
          <pc:docMk/>
          <pc:sldMk cId="3632309167" sldId="317"/>
        </pc:sldMkLst>
      </pc:sldChg>
      <pc:sldChg chg="addSp delSp modSp new mod ord setBg modClrScheme chgLayout">
        <pc:chgData name="Weifeng Xu" userId="e7aed605-a3dd-4d5a-a692-a87037af107b" providerId="ADAL" clId="{AA256C9C-DD0A-4A24-AECC-DADA2E819996}" dt="2021-03-04T20:09:51.053" v="9244" actId="1076"/>
        <pc:sldMkLst>
          <pc:docMk/>
          <pc:sldMk cId="3337387503" sldId="318"/>
        </pc:sldMkLst>
      </pc:sldChg>
      <pc:sldChg chg="addSp delSp modSp new mod modClrScheme chgLayout modNotesTx">
        <pc:chgData name="Weifeng Xu" userId="e7aed605-a3dd-4d5a-a692-a87037af107b" providerId="ADAL" clId="{AA256C9C-DD0A-4A24-AECC-DADA2E819996}" dt="2021-03-04T20:02:26.656" v="9210" actId="5793"/>
        <pc:sldMkLst>
          <pc:docMk/>
          <pc:sldMk cId="2446382234" sldId="319"/>
        </pc:sldMkLst>
      </pc:sldChg>
      <pc:sldChg chg="addSp modSp new mod modNotesTx">
        <pc:chgData name="Weifeng Xu" userId="e7aed605-a3dd-4d5a-a692-a87037af107b" providerId="ADAL" clId="{AA256C9C-DD0A-4A24-AECC-DADA2E819996}" dt="2021-03-06T00:50:45.150" v="10627" actId="20577"/>
        <pc:sldMkLst>
          <pc:docMk/>
          <pc:sldMk cId="3877897741" sldId="320"/>
        </pc:sldMkLst>
      </pc:sldChg>
      <pc:sldChg chg="addSp delSp modSp new mod modClrScheme chgLayout modNotesTx">
        <pc:chgData name="Weifeng Xu" userId="e7aed605-a3dd-4d5a-a692-a87037af107b" providerId="ADAL" clId="{AA256C9C-DD0A-4A24-AECC-DADA2E819996}" dt="2021-03-06T00:50:35.757" v="10621" actId="207"/>
        <pc:sldMkLst>
          <pc:docMk/>
          <pc:sldMk cId="926804527" sldId="321"/>
        </pc:sldMkLst>
      </pc:sldChg>
      <pc:sldChg chg="addSp modSp new mod modNotesTx">
        <pc:chgData name="Weifeng Xu" userId="e7aed605-a3dd-4d5a-a692-a87037af107b" providerId="ADAL" clId="{AA256C9C-DD0A-4A24-AECC-DADA2E819996}" dt="2021-03-05T19:56:00.535" v="10087" actId="1076"/>
        <pc:sldMkLst>
          <pc:docMk/>
          <pc:sldMk cId="3506800452" sldId="322"/>
        </pc:sldMkLst>
      </pc:sldChg>
      <pc:sldChg chg="addSp delSp modSp new mod setBg modClrScheme setClrOvrMap chgLayout">
        <pc:chgData name="Weifeng Xu" userId="e7aed605-a3dd-4d5a-a692-a87037af107b" providerId="ADAL" clId="{AA256C9C-DD0A-4A24-AECC-DADA2E819996}" dt="2021-03-05T20:35:18.409" v="10151" actId="20577"/>
        <pc:sldMkLst>
          <pc:docMk/>
          <pc:sldMk cId="1212472519" sldId="323"/>
        </pc:sldMkLst>
      </pc:sldChg>
      <pc:sldChg chg="addSp delSp modSp add mod">
        <pc:chgData name="Weifeng Xu" userId="e7aed605-a3dd-4d5a-a692-a87037af107b" providerId="ADAL" clId="{AA256C9C-DD0A-4A24-AECC-DADA2E819996}" dt="2021-03-05T21:11:48.534" v="10307" actId="1076"/>
        <pc:sldMkLst>
          <pc:docMk/>
          <pc:sldMk cId="1474958626" sldId="324"/>
        </pc:sldMkLst>
      </pc:sldChg>
      <pc:sldChg chg="addSp delSp modSp new mod modClrScheme chgLayout">
        <pc:chgData name="Weifeng Xu" userId="e7aed605-a3dd-4d5a-a692-a87037af107b" providerId="ADAL" clId="{AA256C9C-DD0A-4A24-AECC-DADA2E819996}" dt="2021-03-05T21:18:43.715" v="10341" actId="20577"/>
        <pc:sldMkLst>
          <pc:docMk/>
          <pc:sldMk cId="953707264" sldId="325"/>
        </pc:sldMkLst>
      </pc:sldChg>
      <pc:sldChg chg="addSp modSp add mod">
        <pc:chgData name="Weifeng Xu" userId="e7aed605-a3dd-4d5a-a692-a87037af107b" providerId="ADAL" clId="{AA256C9C-DD0A-4A24-AECC-DADA2E819996}" dt="2021-03-05T21:21:44.231" v="10357" actId="6549"/>
        <pc:sldMkLst>
          <pc:docMk/>
          <pc:sldMk cId="4066713324" sldId="326"/>
        </pc:sldMkLst>
      </pc:sldChg>
      <pc:sldChg chg="addSp modSp add mod">
        <pc:chgData name="Weifeng Xu" userId="e7aed605-a3dd-4d5a-a692-a87037af107b" providerId="ADAL" clId="{AA256C9C-DD0A-4A24-AECC-DADA2E819996}" dt="2021-03-05T21:46:05.551" v="10469" actId="1076"/>
        <pc:sldMkLst>
          <pc:docMk/>
          <pc:sldMk cId="1895418146" sldId="327"/>
        </pc:sldMkLst>
      </pc:sldChg>
      <pc:sldChg chg="add del">
        <pc:chgData name="Weifeng Xu" userId="e7aed605-a3dd-4d5a-a692-a87037af107b" providerId="ADAL" clId="{AA256C9C-DD0A-4A24-AECC-DADA2E819996}" dt="2021-03-05T21:14:24.595" v="10320"/>
        <pc:sldMkLst>
          <pc:docMk/>
          <pc:sldMk cId="3544567058" sldId="327"/>
        </pc:sldMkLst>
      </pc:sldChg>
      <pc:sldChg chg="delSp modSp add mod">
        <pc:chgData name="Weifeng Xu" userId="e7aed605-a3dd-4d5a-a692-a87037af107b" providerId="ADAL" clId="{AA256C9C-DD0A-4A24-AECC-DADA2E819996}" dt="2021-03-05T22:17:35.143" v="10563" actId="20577"/>
        <pc:sldMkLst>
          <pc:docMk/>
          <pc:sldMk cId="1077324671" sldId="328"/>
        </pc:sldMkLst>
      </pc:sldChg>
      <pc:sldChg chg="addSp modSp new mod ord">
        <pc:chgData name="Weifeng Xu" userId="e7aed605-a3dd-4d5a-a692-a87037af107b" providerId="ADAL" clId="{AA256C9C-DD0A-4A24-AECC-DADA2E819996}" dt="2021-03-06T00:07:30.807" v="10565" actId="114"/>
        <pc:sldMkLst>
          <pc:docMk/>
          <pc:sldMk cId="4060086368" sldId="329"/>
        </pc:sldMkLst>
      </pc:sldChg>
      <pc:sldChg chg="new del">
        <pc:chgData name="Weifeng Xu" userId="e7aed605-a3dd-4d5a-a692-a87037af107b" providerId="ADAL" clId="{AA256C9C-DD0A-4A24-AECC-DADA2E819996}" dt="2021-03-06T00:49:17.049" v="10596" actId="680"/>
        <pc:sldMkLst>
          <pc:docMk/>
          <pc:sldMk cId="1125489474" sldId="330"/>
        </pc:sldMkLst>
      </pc:sldChg>
    </pc:docChg>
  </pc:docChgLst>
  <pc:docChgLst>
    <pc:chgData name="Weifeng Xu" userId="e7aed605-a3dd-4d5a-a692-a87037af107b" providerId="ADAL" clId="{46DE1BDD-FFB5-43D5-AD20-6D652DA11BEB}"/>
    <pc:docChg chg="undo custSel addSld modSld sldOrd">
      <pc:chgData name="Weifeng Xu" userId="e7aed605-a3dd-4d5a-a692-a87037af107b" providerId="ADAL" clId="{46DE1BDD-FFB5-43D5-AD20-6D652DA11BEB}" dt="2021-03-21T13:31:35.466" v="125" actId="478"/>
      <pc:docMkLst>
        <pc:docMk/>
      </pc:docMkLst>
      <pc:sldChg chg="addSp modSp new mod modNotesTx">
        <pc:chgData name="Weifeng Xu" userId="e7aed605-a3dd-4d5a-a692-a87037af107b" providerId="ADAL" clId="{46DE1BDD-FFB5-43D5-AD20-6D652DA11BEB}" dt="2021-03-20T20:17:46.171" v="109" actId="14100"/>
        <pc:sldMkLst>
          <pc:docMk/>
          <pc:sldMk cId="1681695341" sldId="257"/>
        </pc:sldMkLst>
      </pc:sldChg>
      <pc:sldChg chg="new ord">
        <pc:chgData name="Weifeng Xu" userId="e7aed605-a3dd-4d5a-a692-a87037af107b" providerId="ADAL" clId="{46DE1BDD-FFB5-43D5-AD20-6D652DA11BEB}" dt="2021-03-21T13:30:41.235" v="113"/>
        <pc:sldMkLst>
          <pc:docMk/>
          <pc:sldMk cId="239878079" sldId="258"/>
        </pc:sldMkLst>
      </pc:sldChg>
      <pc:sldChg chg="addSp delSp modSp add mod">
        <pc:chgData name="Weifeng Xu" userId="e7aed605-a3dd-4d5a-a692-a87037af107b" providerId="ADAL" clId="{46DE1BDD-FFB5-43D5-AD20-6D652DA11BEB}" dt="2021-03-21T13:31:35.466" v="125" actId="478"/>
        <pc:sldMkLst>
          <pc:docMk/>
          <pc:sldMk cId="1408481161" sldId="346"/>
        </pc:sldMkLst>
      </pc:sldChg>
    </pc:docChg>
  </pc:docChgLst>
  <pc:docChgLst>
    <pc:chgData name="Harleen Kaur" userId="S::id65ns02@ubalt.edu::9f7fc1d6-ab67-473f-ba46-e98f6ce2049b" providerId="AD" clId="Web-{DFE1C10E-FE10-20F3-8874-F65D54D325C4}"/>
    <pc:docChg chg="modSld">
      <pc:chgData name="Harleen Kaur" userId="S::id65ns02@ubalt.edu::9f7fc1d6-ab67-473f-ba46-e98f6ce2049b" providerId="AD" clId="Web-{DFE1C10E-FE10-20F3-8874-F65D54D325C4}" dt="2021-07-12T12:52:17.482" v="7" actId="1076"/>
      <pc:docMkLst>
        <pc:docMk/>
      </pc:docMkLst>
      <pc:sldChg chg="modSp">
        <pc:chgData name="Harleen Kaur" userId="S::id65ns02@ubalt.edu::9f7fc1d6-ab67-473f-ba46-e98f6ce2049b" providerId="AD" clId="Web-{DFE1C10E-FE10-20F3-8874-F65D54D325C4}" dt="2021-07-12T12:48:12.992" v="6" actId="20577"/>
        <pc:sldMkLst>
          <pc:docMk/>
          <pc:sldMk cId="2012814527" sldId="400"/>
        </pc:sldMkLst>
      </pc:sldChg>
      <pc:sldChg chg="modSp">
        <pc:chgData name="Harleen Kaur" userId="S::id65ns02@ubalt.edu::9f7fc1d6-ab67-473f-ba46-e98f6ce2049b" providerId="AD" clId="Web-{DFE1C10E-FE10-20F3-8874-F65D54D325C4}" dt="2021-07-12T12:52:17.482" v="7" actId="1076"/>
        <pc:sldMkLst>
          <pc:docMk/>
          <pc:sldMk cId="2869426348" sldId="438"/>
        </pc:sldMkLst>
      </pc:sldChg>
    </pc:docChg>
  </pc:docChgLst>
  <pc:docChgLst>
    <pc:chgData name="Harleen Kaur" userId="S::id65ns02@ubalt.edu::9f7fc1d6-ab67-473f-ba46-e98f6ce2049b" providerId="AD" clId="Web-{82F1C96C-0C5C-514E-4C03-59002ECB4943}"/>
    <pc:docChg chg="addSld delSld modSld">
      <pc:chgData name="Harleen Kaur" userId="S::id65ns02@ubalt.edu::9f7fc1d6-ab67-473f-ba46-e98f6ce2049b" providerId="AD" clId="Web-{82F1C96C-0C5C-514E-4C03-59002ECB4943}" dt="2021-06-28T03:13:00.077" v="80"/>
      <pc:docMkLst>
        <pc:docMk/>
      </pc:docMkLst>
      <pc:sldChg chg="modSp">
        <pc:chgData name="Harleen Kaur" userId="S::id65ns02@ubalt.edu::9f7fc1d6-ab67-473f-ba46-e98f6ce2049b" providerId="AD" clId="Web-{82F1C96C-0C5C-514E-4C03-59002ECB4943}" dt="2021-06-28T02:38:27.562" v="26" actId="20577"/>
        <pc:sldMkLst>
          <pc:docMk/>
          <pc:sldMk cId="4098661029" sldId="363"/>
        </pc:sldMkLst>
      </pc:sldChg>
      <pc:sldChg chg="del">
        <pc:chgData name="Harleen Kaur" userId="S::id65ns02@ubalt.edu::9f7fc1d6-ab67-473f-ba46-e98f6ce2049b" providerId="AD" clId="Web-{82F1C96C-0C5C-514E-4C03-59002ECB4943}" dt="2021-06-28T02:38:37.828" v="27"/>
        <pc:sldMkLst>
          <pc:docMk/>
          <pc:sldMk cId="2424500802" sldId="365"/>
        </pc:sldMkLst>
      </pc:sldChg>
      <pc:sldChg chg="del">
        <pc:chgData name="Harleen Kaur" userId="S::id65ns02@ubalt.edu::9f7fc1d6-ab67-473f-ba46-e98f6ce2049b" providerId="AD" clId="Web-{82F1C96C-0C5C-514E-4C03-59002ECB4943}" dt="2021-06-28T02:42:28.516" v="58"/>
        <pc:sldMkLst>
          <pc:docMk/>
          <pc:sldMk cId="381141565" sldId="372"/>
        </pc:sldMkLst>
      </pc:sldChg>
      <pc:sldChg chg="modSp">
        <pc:chgData name="Harleen Kaur" userId="S::id65ns02@ubalt.edu::9f7fc1d6-ab67-473f-ba46-e98f6ce2049b" providerId="AD" clId="Web-{82F1C96C-0C5C-514E-4C03-59002ECB4943}" dt="2021-06-28T02:28:31.907" v="6" actId="20577"/>
        <pc:sldMkLst>
          <pc:docMk/>
          <pc:sldMk cId="2810743782" sldId="383"/>
        </pc:sldMkLst>
      </pc:sldChg>
      <pc:sldChg chg="addSp delSp modSp new">
        <pc:chgData name="Harleen Kaur" userId="S::id65ns02@ubalt.edu::9f7fc1d6-ab67-473f-ba46-e98f6ce2049b" providerId="AD" clId="Web-{82F1C96C-0C5C-514E-4C03-59002ECB4943}" dt="2021-06-28T02:42:20.375" v="57" actId="14100"/>
        <pc:sldMkLst>
          <pc:docMk/>
          <pc:sldMk cId="270977072" sldId="398"/>
        </pc:sldMkLst>
      </pc:sldChg>
      <pc:sldChg chg="addSp delSp modSp new del">
        <pc:chgData name="Harleen Kaur" userId="S::id65ns02@ubalt.edu::9f7fc1d6-ab67-473f-ba46-e98f6ce2049b" providerId="AD" clId="Web-{82F1C96C-0C5C-514E-4C03-59002ECB4943}" dt="2021-06-28T03:13:00.077" v="80"/>
        <pc:sldMkLst>
          <pc:docMk/>
          <pc:sldMk cId="3263107623" sldId="399"/>
        </pc:sldMkLst>
      </pc:sldChg>
    </pc:docChg>
  </pc:docChgLst>
  <pc:docChgLst>
    <pc:chgData name="Harleen Kaur" userId="S::id65ns02@ubalt.edu::9f7fc1d6-ab67-473f-ba46-e98f6ce2049b" providerId="AD" clId="Web-{206571DA-7595-F41C-C9C9-36452E3865CE}"/>
    <pc:docChg chg="modSld sldOrd">
      <pc:chgData name="Harleen Kaur" userId="S::id65ns02@ubalt.edu::9f7fc1d6-ab67-473f-ba46-e98f6ce2049b" providerId="AD" clId="Web-{206571DA-7595-F41C-C9C9-36452E3865CE}" dt="2021-08-01T21:21:17.403" v="614" actId="20577"/>
      <pc:docMkLst>
        <pc:docMk/>
      </pc:docMkLst>
      <pc:sldChg chg="addSp modSp">
        <pc:chgData name="Harleen Kaur" userId="S::id65ns02@ubalt.edu::9f7fc1d6-ab67-473f-ba46-e98f6ce2049b" providerId="AD" clId="Web-{206571DA-7595-F41C-C9C9-36452E3865CE}" dt="2021-08-01T21:20:21.964" v="466" actId="1076"/>
        <pc:sldMkLst>
          <pc:docMk/>
          <pc:sldMk cId="1839150834" sldId="410"/>
        </pc:sldMkLst>
      </pc:sldChg>
      <pc:sldChg chg="addSp modSp">
        <pc:chgData name="Harleen Kaur" userId="S::id65ns02@ubalt.edu::9f7fc1d6-ab67-473f-ba46-e98f6ce2049b" providerId="AD" clId="Web-{206571DA-7595-F41C-C9C9-36452E3865CE}" dt="2021-08-01T21:20:39.511" v="510" actId="20577"/>
        <pc:sldMkLst>
          <pc:docMk/>
          <pc:sldMk cId="46822973" sldId="411"/>
        </pc:sldMkLst>
      </pc:sldChg>
      <pc:sldChg chg="addSp modSp">
        <pc:chgData name="Harleen Kaur" userId="S::id65ns02@ubalt.edu::9f7fc1d6-ab67-473f-ba46-e98f6ce2049b" providerId="AD" clId="Web-{206571DA-7595-F41C-C9C9-36452E3865CE}" dt="2021-08-01T21:21:17.403" v="614" actId="20577"/>
        <pc:sldMkLst>
          <pc:docMk/>
          <pc:sldMk cId="3735861723" sldId="412"/>
        </pc:sldMkLst>
      </pc:sldChg>
      <pc:sldChg chg="ord">
        <pc:chgData name="Harleen Kaur" userId="S::id65ns02@ubalt.edu::9f7fc1d6-ab67-473f-ba46-e98f6ce2049b" providerId="AD" clId="Web-{206571DA-7595-F41C-C9C9-36452E3865CE}" dt="2021-08-01T20:58:03.454" v="273"/>
        <pc:sldMkLst>
          <pc:docMk/>
          <pc:sldMk cId="2156609810" sldId="439"/>
        </pc:sldMkLst>
      </pc:sldChg>
      <pc:sldChg chg="addSp modSp ord">
        <pc:chgData name="Harleen Kaur" userId="S::id65ns02@ubalt.edu::9f7fc1d6-ab67-473f-ba46-e98f6ce2049b" providerId="AD" clId="Web-{206571DA-7595-F41C-C9C9-36452E3865CE}" dt="2021-08-01T21:02:05.273" v="464" actId="20577"/>
        <pc:sldMkLst>
          <pc:docMk/>
          <pc:sldMk cId="2270913000" sldId="447"/>
        </pc:sldMkLst>
      </pc:sldChg>
      <pc:sldChg chg="ord">
        <pc:chgData name="Harleen Kaur" userId="S::id65ns02@ubalt.edu::9f7fc1d6-ab67-473f-ba46-e98f6ce2049b" providerId="AD" clId="Web-{206571DA-7595-F41C-C9C9-36452E3865CE}" dt="2021-08-01T20:57:57.860" v="272"/>
        <pc:sldMkLst>
          <pc:docMk/>
          <pc:sldMk cId="138071100" sldId="453"/>
        </pc:sldMkLst>
      </pc:sldChg>
      <pc:sldChg chg="ord">
        <pc:chgData name="Harleen Kaur" userId="S::id65ns02@ubalt.edu::9f7fc1d6-ab67-473f-ba46-e98f6ce2049b" providerId="AD" clId="Web-{206571DA-7595-F41C-C9C9-36452E3865CE}" dt="2021-08-01T20:56:53.771" v="265"/>
        <pc:sldMkLst>
          <pc:docMk/>
          <pc:sldMk cId="2698563990" sldId="454"/>
        </pc:sldMkLst>
      </pc:sldChg>
      <pc:sldChg chg="addSp delSp modSp">
        <pc:chgData name="Harleen Kaur" userId="S::id65ns02@ubalt.edu::9f7fc1d6-ab67-473f-ba46-e98f6ce2049b" providerId="AD" clId="Web-{206571DA-7595-F41C-C9C9-36452E3865CE}" dt="2021-08-01T20:20:15.085" v="89" actId="20577"/>
        <pc:sldMkLst>
          <pc:docMk/>
          <pc:sldMk cId="119521946" sldId="455"/>
        </pc:sldMkLst>
      </pc:sldChg>
      <pc:sldChg chg="addSp delSp modSp ord">
        <pc:chgData name="Harleen Kaur" userId="S::id65ns02@ubalt.edu::9f7fc1d6-ab67-473f-ba46-e98f6ce2049b" providerId="AD" clId="Web-{206571DA-7595-F41C-C9C9-36452E3865CE}" dt="2021-08-01T21:01:30.694" v="423" actId="20577"/>
        <pc:sldMkLst>
          <pc:docMk/>
          <pc:sldMk cId="819406772" sldId="456"/>
        </pc:sldMkLst>
      </pc:sldChg>
      <pc:sldChg chg="modSp">
        <pc:chgData name="Harleen Kaur" userId="S::id65ns02@ubalt.edu::9f7fc1d6-ab67-473f-ba46-e98f6ce2049b" providerId="AD" clId="Web-{206571DA-7595-F41C-C9C9-36452E3865CE}" dt="2021-08-01T20:57:07.197" v="268" actId="20577"/>
        <pc:sldMkLst>
          <pc:docMk/>
          <pc:sldMk cId="4071646353" sldId="491"/>
        </pc:sldMkLst>
      </pc:sldChg>
      <pc:sldChg chg="addSp modSp">
        <pc:chgData name="Harleen Kaur" userId="S::id65ns02@ubalt.edu::9f7fc1d6-ab67-473f-ba46-e98f6ce2049b" providerId="AD" clId="Web-{206571DA-7595-F41C-C9C9-36452E3865CE}" dt="2021-08-01T20:59:23.535" v="280" actId="14100"/>
        <pc:sldMkLst>
          <pc:docMk/>
          <pc:sldMk cId="3992710873" sldId="492"/>
        </pc:sldMkLst>
      </pc:sldChg>
      <pc:sldChg chg="addSp modSp">
        <pc:chgData name="Harleen Kaur" userId="S::id65ns02@ubalt.edu::9f7fc1d6-ab67-473f-ba46-e98f6ce2049b" providerId="AD" clId="Web-{206571DA-7595-F41C-C9C9-36452E3865CE}" dt="2021-08-01T20:56:04.723" v="264" actId="20577"/>
        <pc:sldMkLst>
          <pc:docMk/>
          <pc:sldMk cId="3844125229" sldId="493"/>
        </pc:sldMkLst>
      </pc:sldChg>
      <pc:sldChg chg="addSp delSp modSp">
        <pc:chgData name="Harleen Kaur" userId="S::id65ns02@ubalt.edu::9f7fc1d6-ab67-473f-ba46-e98f6ce2049b" providerId="AD" clId="Web-{206571DA-7595-F41C-C9C9-36452E3865CE}" dt="2021-08-01T20:22:22.652" v="194" actId="14100"/>
        <pc:sldMkLst>
          <pc:docMk/>
          <pc:sldMk cId="48681424" sldId="494"/>
        </pc:sldMkLst>
      </pc:sldChg>
      <pc:sldChg chg="addSp delSp modSp ord">
        <pc:chgData name="Harleen Kaur" userId="S::id65ns02@ubalt.edu::9f7fc1d6-ab67-473f-ba46-e98f6ce2049b" providerId="AD" clId="Web-{206571DA-7595-F41C-C9C9-36452E3865CE}" dt="2021-08-01T21:00:22.052" v="326" actId="1076"/>
        <pc:sldMkLst>
          <pc:docMk/>
          <pc:sldMk cId="3788700773" sldId="496"/>
        </pc:sldMkLst>
      </pc:sldChg>
    </pc:docChg>
  </pc:docChgLst>
  <pc:docChgLst>
    <pc:chgData name="Harleen Kaur" userId="S::id65ns02@ubalt.edu::9f7fc1d6-ab67-473f-ba46-e98f6ce2049b" providerId="AD" clId="Web-{18CD9C3F-CCAE-EFFB-9C6C-52EAD3A15AC0}"/>
    <pc:docChg chg="addSld delSld modSld">
      <pc:chgData name="Harleen Kaur" userId="S::id65ns02@ubalt.edu::9f7fc1d6-ab67-473f-ba46-e98f6ce2049b" providerId="AD" clId="Web-{18CD9C3F-CCAE-EFFB-9C6C-52EAD3A15AC0}" dt="2021-07-07T21:06:18.961" v="151" actId="20577"/>
      <pc:docMkLst>
        <pc:docMk/>
      </pc:docMkLst>
      <pc:sldChg chg="modSp">
        <pc:chgData name="Harleen Kaur" userId="S::id65ns02@ubalt.edu::9f7fc1d6-ab67-473f-ba46-e98f6ce2049b" providerId="AD" clId="Web-{18CD9C3F-CCAE-EFFB-9C6C-52EAD3A15AC0}" dt="2021-07-07T20:47:48.662" v="33" actId="20577"/>
        <pc:sldMkLst>
          <pc:docMk/>
          <pc:sldMk cId="1915093242" sldId="387"/>
        </pc:sldMkLst>
      </pc:sldChg>
      <pc:sldChg chg="modSp">
        <pc:chgData name="Harleen Kaur" userId="S::id65ns02@ubalt.edu::9f7fc1d6-ab67-473f-ba46-e98f6ce2049b" providerId="AD" clId="Web-{18CD9C3F-CCAE-EFFB-9C6C-52EAD3A15AC0}" dt="2021-07-07T21:04:07.817" v="149" actId="20577"/>
        <pc:sldMkLst>
          <pc:docMk/>
          <pc:sldMk cId="3856163379" sldId="394"/>
        </pc:sldMkLst>
      </pc:sldChg>
      <pc:sldChg chg="modSp">
        <pc:chgData name="Harleen Kaur" userId="S::id65ns02@ubalt.edu::9f7fc1d6-ab67-473f-ba46-e98f6ce2049b" providerId="AD" clId="Web-{18CD9C3F-CCAE-EFFB-9C6C-52EAD3A15AC0}" dt="2021-07-07T20:46:48.411" v="32" actId="20577"/>
        <pc:sldMkLst>
          <pc:docMk/>
          <pc:sldMk cId="1318968879" sldId="401"/>
        </pc:sldMkLst>
      </pc:sldChg>
      <pc:sldChg chg="modSp">
        <pc:chgData name="Harleen Kaur" userId="S::id65ns02@ubalt.edu::9f7fc1d6-ab67-473f-ba46-e98f6ce2049b" providerId="AD" clId="Web-{18CD9C3F-CCAE-EFFB-9C6C-52EAD3A15AC0}" dt="2021-07-07T21:05:28.616" v="150" actId="20577"/>
        <pc:sldMkLst>
          <pc:docMk/>
          <pc:sldMk cId="1876217879" sldId="403"/>
        </pc:sldMkLst>
      </pc:sldChg>
      <pc:sldChg chg="modSp">
        <pc:chgData name="Harleen Kaur" userId="S::id65ns02@ubalt.edu::9f7fc1d6-ab67-473f-ba46-e98f6ce2049b" providerId="AD" clId="Web-{18CD9C3F-CCAE-EFFB-9C6C-52EAD3A15AC0}" dt="2021-07-07T21:06:18.961" v="151" actId="20577"/>
        <pc:sldMkLst>
          <pc:docMk/>
          <pc:sldMk cId="3965738968" sldId="417"/>
        </pc:sldMkLst>
      </pc:sldChg>
      <pc:sldChg chg="modSp">
        <pc:chgData name="Harleen Kaur" userId="S::id65ns02@ubalt.edu::9f7fc1d6-ab67-473f-ba46-e98f6ce2049b" providerId="AD" clId="Web-{18CD9C3F-CCAE-EFFB-9C6C-52EAD3A15AC0}" dt="2021-07-07T20:48:08.460" v="37" actId="20577"/>
        <pc:sldMkLst>
          <pc:docMk/>
          <pc:sldMk cId="3306337535" sldId="419"/>
        </pc:sldMkLst>
      </pc:sldChg>
      <pc:sldChg chg="modSp">
        <pc:chgData name="Harleen Kaur" userId="S::id65ns02@ubalt.edu::9f7fc1d6-ab67-473f-ba46-e98f6ce2049b" providerId="AD" clId="Web-{18CD9C3F-CCAE-EFFB-9C6C-52EAD3A15AC0}" dt="2021-07-07T20:49:01.571" v="39" actId="20577"/>
        <pc:sldMkLst>
          <pc:docMk/>
          <pc:sldMk cId="844759815" sldId="428"/>
        </pc:sldMkLst>
      </pc:sldChg>
      <pc:sldChg chg="del">
        <pc:chgData name="Harleen Kaur" userId="S::id65ns02@ubalt.edu::9f7fc1d6-ab67-473f-ba46-e98f6ce2049b" providerId="AD" clId="Web-{18CD9C3F-CCAE-EFFB-9C6C-52EAD3A15AC0}" dt="2021-07-07T21:03:15.862" v="146"/>
        <pc:sldMkLst>
          <pc:docMk/>
          <pc:sldMk cId="2368002574" sldId="430"/>
        </pc:sldMkLst>
      </pc:sldChg>
      <pc:sldChg chg="addSp delSp modSp new">
        <pc:chgData name="Harleen Kaur" userId="S::id65ns02@ubalt.edu::9f7fc1d6-ab67-473f-ba46-e98f6ce2049b" providerId="AD" clId="Web-{18CD9C3F-CCAE-EFFB-9C6C-52EAD3A15AC0}" dt="2021-07-07T20:57:48.884" v="77" actId="14100"/>
        <pc:sldMkLst>
          <pc:docMk/>
          <pc:sldMk cId="3123541736" sldId="435"/>
        </pc:sldMkLst>
      </pc:sldChg>
      <pc:sldChg chg="addSp delSp modSp new">
        <pc:chgData name="Harleen Kaur" userId="S::id65ns02@ubalt.edu::9f7fc1d6-ab67-473f-ba46-e98f6ce2049b" providerId="AD" clId="Web-{18CD9C3F-CCAE-EFFB-9C6C-52EAD3A15AC0}" dt="2021-07-07T21:03:03.065" v="145" actId="1076"/>
        <pc:sldMkLst>
          <pc:docMk/>
          <pc:sldMk cId="2780548155" sldId="436"/>
        </pc:sldMkLst>
      </pc:sldChg>
    </pc:docChg>
  </pc:docChgLst>
  <pc:docChgLst>
    <pc:chgData name="Weifeng Xu" userId="e7aed605-a3dd-4d5a-a692-a87037af107b" providerId="ADAL" clId="{A607ACB5-F40C-412A-A21E-8D57A08453C8}"/>
    <pc:docChg chg="undo redo custSel addSld delSld modSld sldOrd">
      <pc:chgData name="Weifeng Xu" userId="e7aed605-a3dd-4d5a-a692-a87037af107b" providerId="ADAL" clId="{A607ACB5-F40C-412A-A21E-8D57A08453C8}" dt="2021-08-08T21:22:43.010" v="2543" actId="20577"/>
      <pc:docMkLst>
        <pc:docMk/>
      </pc:docMkLst>
      <pc:sldChg chg="modSp mod">
        <pc:chgData name="Weifeng Xu" userId="e7aed605-a3dd-4d5a-a692-a87037af107b" providerId="ADAL" clId="{A607ACB5-F40C-412A-A21E-8D57A08453C8}" dt="2021-07-27T23:42:31.251" v="1200" actId="20577"/>
        <pc:sldMkLst>
          <pc:docMk/>
          <pc:sldMk cId="3077270470" sldId="375"/>
        </pc:sldMkLst>
      </pc:sldChg>
      <pc:sldChg chg="addSp delSp modSp mod modClrScheme chgLayout">
        <pc:chgData name="Weifeng Xu" userId="e7aed605-a3dd-4d5a-a692-a87037af107b" providerId="ADAL" clId="{A607ACB5-F40C-412A-A21E-8D57A08453C8}" dt="2021-07-27T19:41:57.370" v="477" actId="20577"/>
        <pc:sldMkLst>
          <pc:docMk/>
          <pc:sldMk cId="979769990" sldId="377"/>
        </pc:sldMkLst>
      </pc:sldChg>
      <pc:sldChg chg="addSp delSp modSp mod modClrScheme chgLayout">
        <pc:chgData name="Weifeng Xu" userId="e7aed605-a3dd-4d5a-a692-a87037af107b" providerId="ADAL" clId="{A607ACB5-F40C-412A-A21E-8D57A08453C8}" dt="2021-07-27T19:43:10.639" v="481" actId="700"/>
        <pc:sldMkLst>
          <pc:docMk/>
          <pc:sldMk cId="4293835923" sldId="378"/>
        </pc:sldMkLst>
      </pc:sldChg>
      <pc:sldChg chg="addSp delSp modSp mod modClrScheme chgLayout">
        <pc:chgData name="Weifeng Xu" userId="e7aed605-a3dd-4d5a-a692-a87037af107b" providerId="ADAL" clId="{A607ACB5-F40C-412A-A21E-8D57A08453C8}" dt="2021-07-27T19:59:18.416" v="644" actId="14100"/>
        <pc:sldMkLst>
          <pc:docMk/>
          <pc:sldMk cId="4148899360" sldId="379"/>
        </pc:sldMkLst>
      </pc:sldChg>
      <pc:sldChg chg="modSp mod">
        <pc:chgData name="Weifeng Xu" userId="e7aed605-a3dd-4d5a-a692-a87037af107b" providerId="ADAL" clId="{A607ACB5-F40C-412A-A21E-8D57A08453C8}" dt="2021-07-27T19:50:56.807" v="611" actId="20577"/>
        <pc:sldMkLst>
          <pc:docMk/>
          <pc:sldMk cId="3268356748" sldId="380"/>
        </pc:sldMkLst>
      </pc:sldChg>
      <pc:sldChg chg="addSp delSp modSp mod modClrScheme chgLayout">
        <pc:chgData name="Weifeng Xu" userId="e7aed605-a3dd-4d5a-a692-a87037af107b" providerId="ADAL" clId="{A607ACB5-F40C-412A-A21E-8D57A08453C8}" dt="2021-07-29T14:43:44.356" v="2456" actId="1076"/>
        <pc:sldMkLst>
          <pc:docMk/>
          <pc:sldMk cId="2679643070" sldId="381"/>
        </pc:sldMkLst>
      </pc:sldChg>
      <pc:sldChg chg="addSp delSp modSp add del mod modClrScheme chgLayout">
        <pc:chgData name="Weifeng Xu" userId="e7aed605-a3dd-4d5a-a692-a87037af107b" providerId="ADAL" clId="{A607ACB5-F40C-412A-A21E-8D57A08453C8}" dt="2021-07-27T20:04:05.781" v="710" actId="47"/>
        <pc:sldMkLst>
          <pc:docMk/>
          <pc:sldMk cId="1272424935" sldId="382"/>
        </pc:sldMkLst>
      </pc:sldChg>
      <pc:sldChg chg="addSp delSp modSp mod modClrScheme addCm delCm chgLayout">
        <pc:chgData name="Weifeng Xu" userId="e7aed605-a3dd-4d5a-a692-a87037af107b" providerId="ADAL" clId="{A607ACB5-F40C-412A-A21E-8D57A08453C8}" dt="2021-07-29T14:35:33.669" v="2332" actId="1582"/>
        <pc:sldMkLst>
          <pc:docMk/>
          <pc:sldMk cId="4046926907" sldId="384"/>
        </pc:sldMkLst>
      </pc:sldChg>
      <pc:sldChg chg="del">
        <pc:chgData name="Weifeng Xu" userId="e7aed605-a3dd-4d5a-a692-a87037af107b" providerId="ADAL" clId="{A607ACB5-F40C-412A-A21E-8D57A08453C8}" dt="2021-07-27T23:25:53.927" v="1167" actId="47"/>
        <pc:sldMkLst>
          <pc:docMk/>
          <pc:sldMk cId="954730872" sldId="385"/>
        </pc:sldMkLst>
      </pc:sldChg>
      <pc:sldChg chg="modSp mod">
        <pc:chgData name="Weifeng Xu" userId="e7aed605-a3dd-4d5a-a692-a87037af107b" providerId="ADAL" clId="{A607ACB5-F40C-412A-A21E-8D57A08453C8}" dt="2021-07-28T00:41:29.132" v="1312" actId="20577"/>
        <pc:sldMkLst>
          <pc:docMk/>
          <pc:sldMk cId="1915093242" sldId="387"/>
        </pc:sldMkLst>
      </pc:sldChg>
      <pc:sldChg chg="del">
        <pc:chgData name="Weifeng Xu" userId="e7aed605-a3dd-4d5a-a692-a87037af107b" providerId="ADAL" clId="{A607ACB5-F40C-412A-A21E-8D57A08453C8}" dt="2021-07-28T00:49:37.756" v="1545" actId="47"/>
        <pc:sldMkLst>
          <pc:docMk/>
          <pc:sldMk cId="2537449008" sldId="399"/>
        </pc:sldMkLst>
      </pc:sldChg>
      <pc:sldChg chg="del">
        <pc:chgData name="Weifeng Xu" userId="e7aed605-a3dd-4d5a-a692-a87037af107b" providerId="ADAL" clId="{A607ACB5-F40C-412A-A21E-8D57A08453C8}" dt="2021-07-27T23:31:34.648" v="1178" actId="47"/>
        <pc:sldMkLst>
          <pc:docMk/>
          <pc:sldMk cId="961075764" sldId="416"/>
        </pc:sldMkLst>
      </pc:sldChg>
      <pc:sldChg chg="modSp mod ord">
        <pc:chgData name="Weifeng Xu" userId="e7aed605-a3dd-4d5a-a692-a87037af107b" providerId="ADAL" clId="{A607ACB5-F40C-412A-A21E-8D57A08453C8}" dt="2021-07-28T00:50:19.280" v="1577" actId="20577"/>
        <pc:sldMkLst>
          <pc:docMk/>
          <pc:sldMk cId="3306337535" sldId="419"/>
        </pc:sldMkLst>
      </pc:sldChg>
      <pc:sldChg chg="addSp delSp modSp mod">
        <pc:chgData name="Weifeng Xu" userId="e7aed605-a3dd-4d5a-a692-a87037af107b" providerId="ADAL" clId="{A607ACB5-F40C-412A-A21E-8D57A08453C8}" dt="2021-07-28T01:12:20.345" v="1730" actId="403"/>
        <pc:sldMkLst>
          <pc:docMk/>
          <pc:sldMk cId="3517446545" sldId="423"/>
        </pc:sldMkLst>
      </pc:sldChg>
      <pc:sldChg chg="modSp mod">
        <pc:chgData name="Weifeng Xu" userId="e7aed605-a3dd-4d5a-a692-a87037af107b" providerId="ADAL" clId="{A607ACB5-F40C-412A-A21E-8D57A08453C8}" dt="2021-07-27T23:09:15.558" v="989" actId="6549"/>
        <pc:sldMkLst>
          <pc:docMk/>
          <pc:sldMk cId="844759815" sldId="428"/>
        </pc:sldMkLst>
      </pc:sldChg>
      <pc:sldChg chg="addSp modSp mod modClrScheme chgLayout">
        <pc:chgData name="Weifeng Xu" userId="e7aed605-a3dd-4d5a-a692-a87037af107b" providerId="ADAL" clId="{A607ACB5-F40C-412A-A21E-8D57A08453C8}" dt="2021-07-27T20:01:05.600" v="647"/>
        <pc:sldMkLst>
          <pc:docMk/>
          <pc:sldMk cId="587065400" sldId="429"/>
        </pc:sldMkLst>
      </pc:sldChg>
      <pc:sldChg chg="addSp delSp modSp mod modClrScheme chgLayout">
        <pc:chgData name="Weifeng Xu" userId="e7aed605-a3dd-4d5a-a692-a87037af107b" providerId="ADAL" clId="{A607ACB5-F40C-412A-A21E-8D57A08453C8}" dt="2021-07-27T20:32:43.513" v="865" actId="20577"/>
        <pc:sldMkLst>
          <pc:docMk/>
          <pc:sldMk cId="3123541736" sldId="435"/>
        </pc:sldMkLst>
      </pc:sldChg>
      <pc:sldChg chg="addSp delSp modSp mod">
        <pc:chgData name="Weifeng Xu" userId="e7aed605-a3dd-4d5a-a692-a87037af107b" providerId="ADAL" clId="{A607ACB5-F40C-412A-A21E-8D57A08453C8}" dt="2021-07-29T14:36:42.121" v="2350" actId="20577"/>
        <pc:sldMkLst>
          <pc:docMk/>
          <pc:sldMk cId="2780548155" sldId="436"/>
        </pc:sldMkLst>
      </pc:sldChg>
      <pc:sldChg chg="del ord">
        <pc:chgData name="Weifeng Xu" userId="e7aed605-a3dd-4d5a-a692-a87037af107b" providerId="ADAL" clId="{A607ACB5-F40C-412A-A21E-8D57A08453C8}" dt="2021-07-28T00:49:32.560" v="1544" actId="47"/>
        <pc:sldMkLst>
          <pc:docMk/>
          <pc:sldMk cId="3650743699" sldId="450"/>
        </pc:sldMkLst>
      </pc:sldChg>
      <pc:sldChg chg="modSp mod chgLayout">
        <pc:chgData name="Weifeng Xu" userId="e7aed605-a3dd-4d5a-a692-a87037af107b" providerId="ADAL" clId="{A607ACB5-F40C-412A-A21E-8D57A08453C8}" dt="2021-07-27T20:35:52.037" v="902" actId="114"/>
        <pc:sldMkLst>
          <pc:docMk/>
          <pc:sldMk cId="1651626828" sldId="458"/>
        </pc:sldMkLst>
      </pc:sldChg>
      <pc:sldChg chg="addSp delSp modSp new mod">
        <pc:chgData name="Weifeng Xu" userId="e7aed605-a3dd-4d5a-a692-a87037af107b" providerId="ADAL" clId="{A607ACB5-F40C-412A-A21E-8D57A08453C8}" dt="2021-07-27T23:30:05.613" v="1177" actId="14100"/>
        <pc:sldMkLst>
          <pc:docMk/>
          <pc:sldMk cId="3663679911" sldId="459"/>
        </pc:sldMkLst>
      </pc:sldChg>
      <pc:sldChg chg="modSp new mod">
        <pc:chgData name="Weifeng Xu" userId="e7aed605-a3dd-4d5a-a692-a87037af107b" providerId="ADAL" clId="{A607ACB5-F40C-412A-A21E-8D57A08453C8}" dt="2021-08-08T21:22:43.010" v="2543" actId="20577"/>
        <pc:sldMkLst>
          <pc:docMk/>
          <pc:sldMk cId="2956765869" sldId="460"/>
        </pc:sldMkLst>
      </pc:sldChg>
      <pc:sldChg chg="modSp new mod">
        <pc:chgData name="Weifeng Xu" userId="e7aed605-a3dd-4d5a-a692-a87037af107b" providerId="ADAL" clId="{A607ACB5-F40C-412A-A21E-8D57A08453C8}" dt="2021-07-28T01:29:46.615" v="1976" actId="6549"/>
        <pc:sldMkLst>
          <pc:docMk/>
          <pc:sldMk cId="2236577641" sldId="461"/>
        </pc:sldMkLst>
      </pc:sldChg>
      <pc:sldChg chg="add del">
        <pc:chgData name="Weifeng Xu" userId="e7aed605-a3dd-4d5a-a692-a87037af107b" providerId="ADAL" clId="{A607ACB5-F40C-412A-A21E-8D57A08453C8}" dt="2021-07-28T01:17:04.682" v="1908" actId="47"/>
        <pc:sldMkLst>
          <pc:docMk/>
          <pc:sldMk cId="3166134359" sldId="462"/>
        </pc:sldMkLst>
      </pc:sldChg>
      <pc:sldChg chg="add">
        <pc:chgData name="Weifeng Xu" userId="e7aed605-a3dd-4d5a-a692-a87037af107b" providerId="ADAL" clId="{A607ACB5-F40C-412A-A21E-8D57A08453C8}" dt="2021-07-28T01:08:29.365" v="1626"/>
        <pc:sldMkLst>
          <pc:docMk/>
          <pc:sldMk cId="3150289545" sldId="463"/>
        </pc:sldMkLst>
      </pc:sldChg>
      <pc:sldChg chg="add">
        <pc:chgData name="Weifeng Xu" userId="e7aed605-a3dd-4d5a-a692-a87037af107b" providerId="ADAL" clId="{A607ACB5-F40C-412A-A21E-8D57A08453C8}" dt="2021-07-28T01:08:29.365" v="1626"/>
        <pc:sldMkLst>
          <pc:docMk/>
          <pc:sldMk cId="3410746691" sldId="464"/>
        </pc:sldMkLst>
      </pc:sldChg>
      <pc:sldChg chg="add">
        <pc:chgData name="Weifeng Xu" userId="e7aed605-a3dd-4d5a-a692-a87037af107b" providerId="ADAL" clId="{A607ACB5-F40C-412A-A21E-8D57A08453C8}" dt="2021-07-28T01:08:29.365" v="1626"/>
        <pc:sldMkLst>
          <pc:docMk/>
          <pc:sldMk cId="2610329521" sldId="465"/>
        </pc:sldMkLst>
      </pc:sldChg>
      <pc:sldChg chg="add">
        <pc:chgData name="Weifeng Xu" userId="e7aed605-a3dd-4d5a-a692-a87037af107b" providerId="ADAL" clId="{A607ACB5-F40C-412A-A21E-8D57A08453C8}" dt="2021-07-28T01:08:29.365" v="1626"/>
        <pc:sldMkLst>
          <pc:docMk/>
          <pc:sldMk cId="597032371" sldId="466"/>
        </pc:sldMkLst>
      </pc:sldChg>
      <pc:sldChg chg="add">
        <pc:chgData name="Weifeng Xu" userId="e7aed605-a3dd-4d5a-a692-a87037af107b" providerId="ADAL" clId="{A607ACB5-F40C-412A-A21E-8D57A08453C8}" dt="2021-07-28T01:08:29.365" v="1626"/>
        <pc:sldMkLst>
          <pc:docMk/>
          <pc:sldMk cId="4223382174" sldId="467"/>
        </pc:sldMkLst>
      </pc:sldChg>
      <pc:sldChg chg="modSp add mod ord chgLayout">
        <pc:chgData name="Weifeng Xu" userId="e7aed605-a3dd-4d5a-a692-a87037af107b" providerId="ADAL" clId="{A607ACB5-F40C-412A-A21E-8D57A08453C8}" dt="2021-07-28T01:33:23.105" v="2049" actId="20577"/>
        <pc:sldMkLst>
          <pc:docMk/>
          <pc:sldMk cId="1018680074" sldId="468"/>
        </pc:sldMkLst>
      </pc:sldChg>
      <pc:sldChg chg="addSp delSp modSp add mod ord modNotesTx">
        <pc:chgData name="Weifeng Xu" userId="e7aed605-a3dd-4d5a-a692-a87037af107b" providerId="ADAL" clId="{A607ACB5-F40C-412A-A21E-8D57A08453C8}" dt="2021-07-29T14:41:02.299" v="2424" actId="20577"/>
        <pc:sldMkLst>
          <pc:docMk/>
          <pc:sldMk cId="906975624" sldId="469"/>
        </pc:sldMkLst>
      </pc:sldChg>
      <pc:sldChg chg="add">
        <pc:chgData name="Weifeng Xu" userId="e7aed605-a3dd-4d5a-a692-a87037af107b" providerId="ADAL" clId="{A607ACB5-F40C-412A-A21E-8D57A08453C8}" dt="2021-07-28T01:08:29.365" v="1626"/>
        <pc:sldMkLst>
          <pc:docMk/>
          <pc:sldMk cId="3882710786" sldId="470"/>
        </pc:sldMkLst>
      </pc:sldChg>
      <pc:sldChg chg="add">
        <pc:chgData name="Weifeng Xu" userId="e7aed605-a3dd-4d5a-a692-a87037af107b" providerId="ADAL" clId="{A607ACB5-F40C-412A-A21E-8D57A08453C8}" dt="2021-07-28T01:08:29.365" v="1626"/>
        <pc:sldMkLst>
          <pc:docMk/>
          <pc:sldMk cId="1733354371" sldId="471"/>
        </pc:sldMkLst>
      </pc:sldChg>
      <pc:sldChg chg="add">
        <pc:chgData name="Weifeng Xu" userId="e7aed605-a3dd-4d5a-a692-a87037af107b" providerId="ADAL" clId="{A607ACB5-F40C-412A-A21E-8D57A08453C8}" dt="2021-07-28T01:08:29.365" v="1626"/>
        <pc:sldMkLst>
          <pc:docMk/>
          <pc:sldMk cId="2851333621" sldId="472"/>
        </pc:sldMkLst>
      </pc:sldChg>
      <pc:sldChg chg="add">
        <pc:chgData name="Weifeng Xu" userId="e7aed605-a3dd-4d5a-a692-a87037af107b" providerId="ADAL" clId="{A607ACB5-F40C-412A-A21E-8D57A08453C8}" dt="2021-07-28T01:08:29.365" v="1626"/>
        <pc:sldMkLst>
          <pc:docMk/>
          <pc:sldMk cId="1215545512" sldId="473"/>
        </pc:sldMkLst>
      </pc:sldChg>
      <pc:sldChg chg="add">
        <pc:chgData name="Weifeng Xu" userId="e7aed605-a3dd-4d5a-a692-a87037af107b" providerId="ADAL" clId="{A607ACB5-F40C-412A-A21E-8D57A08453C8}" dt="2021-07-28T01:08:29.365" v="1626"/>
        <pc:sldMkLst>
          <pc:docMk/>
          <pc:sldMk cId="761505939" sldId="474"/>
        </pc:sldMkLst>
      </pc:sldChg>
      <pc:sldChg chg="add">
        <pc:chgData name="Weifeng Xu" userId="e7aed605-a3dd-4d5a-a692-a87037af107b" providerId="ADAL" clId="{A607ACB5-F40C-412A-A21E-8D57A08453C8}" dt="2021-07-28T01:08:29.365" v="1626"/>
        <pc:sldMkLst>
          <pc:docMk/>
          <pc:sldMk cId="3739720677" sldId="475"/>
        </pc:sldMkLst>
      </pc:sldChg>
      <pc:sldChg chg="add">
        <pc:chgData name="Weifeng Xu" userId="e7aed605-a3dd-4d5a-a692-a87037af107b" providerId="ADAL" clId="{A607ACB5-F40C-412A-A21E-8D57A08453C8}" dt="2021-07-28T01:08:29.365" v="1626"/>
        <pc:sldMkLst>
          <pc:docMk/>
          <pc:sldMk cId="2687904013" sldId="476"/>
        </pc:sldMkLst>
      </pc:sldChg>
      <pc:sldChg chg="modSp new mod">
        <pc:chgData name="Weifeng Xu" userId="e7aed605-a3dd-4d5a-a692-a87037af107b" providerId="ADAL" clId="{A607ACB5-F40C-412A-A21E-8D57A08453C8}" dt="2021-07-29T14:42:21.795" v="2452" actId="6549"/>
        <pc:sldMkLst>
          <pc:docMk/>
          <pc:sldMk cId="3905067354" sldId="477"/>
        </pc:sldMkLst>
      </pc:sldChg>
      <pc:sldChg chg="addSp delSp modSp new mod modClrScheme chgLayout">
        <pc:chgData name="Weifeng Xu" userId="e7aed605-a3dd-4d5a-a692-a87037af107b" providerId="ADAL" clId="{A607ACB5-F40C-412A-A21E-8D57A08453C8}" dt="2021-07-28T02:07:21.459" v="2323" actId="1076"/>
        <pc:sldMkLst>
          <pc:docMk/>
          <pc:sldMk cId="702882773" sldId="478"/>
        </pc:sldMkLst>
      </pc:sldChg>
      <pc:sldChg chg="addSp new mod">
        <pc:chgData name="Weifeng Xu" userId="e7aed605-a3dd-4d5a-a692-a87037af107b" providerId="ADAL" clId="{A607ACB5-F40C-412A-A21E-8D57A08453C8}" dt="2021-07-28T03:07:26.418" v="2325" actId="22"/>
        <pc:sldMkLst>
          <pc:docMk/>
          <pc:sldMk cId="2258451702" sldId="479"/>
        </pc:sldMkLst>
      </pc:sldChg>
      <pc:sldChg chg="addSp modSp new mod">
        <pc:chgData name="Weifeng Xu" userId="e7aed605-a3dd-4d5a-a692-a87037af107b" providerId="ADAL" clId="{A607ACB5-F40C-412A-A21E-8D57A08453C8}" dt="2021-07-28T03:08:21.813" v="2329" actId="1076"/>
        <pc:sldMkLst>
          <pc:docMk/>
          <pc:sldMk cId="3353845145" sldId="480"/>
        </pc:sldMkLst>
      </pc:sldChg>
      <pc:sldChg chg="addSp new mod">
        <pc:chgData name="Weifeng Xu" userId="e7aed605-a3dd-4d5a-a692-a87037af107b" providerId="ADAL" clId="{A607ACB5-F40C-412A-A21E-8D57A08453C8}" dt="2021-07-28T03:09:43.252" v="2331" actId="22"/>
        <pc:sldMkLst>
          <pc:docMk/>
          <pc:sldMk cId="2241082669" sldId="481"/>
        </pc:sldMkLst>
      </pc:sldChg>
      <pc:sldChg chg="new">
        <pc:chgData name="Weifeng Xu" userId="e7aed605-a3dd-4d5a-a692-a87037af107b" providerId="ADAL" clId="{A607ACB5-F40C-412A-A21E-8D57A08453C8}" dt="2021-07-29T14:42:11.702" v="2425" actId="680"/>
        <pc:sldMkLst>
          <pc:docMk/>
          <pc:sldMk cId="3111778466" sldId="482"/>
        </pc:sldMkLst>
      </pc:sldChg>
      <pc:sldChg chg="modSp new mod">
        <pc:chgData name="Weifeng Xu" userId="e7aed605-a3dd-4d5a-a692-a87037af107b" providerId="ADAL" clId="{A607ACB5-F40C-412A-A21E-8D57A08453C8}" dt="2021-07-29T14:42:57.417" v="2455" actId="20577"/>
        <pc:sldMkLst>
          <pc:docMk/>
          <pc:sldMk cId="111182765" sldId="483"/>
        </pc:sldMkLst>
      </pc:sldChg>
      <pc:sldChg chg="modSp new mod">
        <pc:chgData name="Weifeng Xu" userId="e7aed605-a3dd-4d5a-a692-a87037af107b" providerId="ADAL" clId="{A607ACB5-F40C-412A-A21E-8D57A08453C8}" dt="2021-08-08T21:13:04.441" v="2463" actId="6549"/>
        <pc:sldMkLst>
          <pc:docMk/>
          <pc:sldMk cId="1635086071" sldId="484"/>
        </pc:sldMkLst>
      </pc:sldChg>
      <pc:sldChg chg="modSp mod">
        <pc:chgData name="Weifeng Xu" userId="e7aed605-a3dd-4d5a-a692-a87037af107b" providerId="ADAL" clId="{A607ACB5-F40C-412A-A21E-8D57A08453C8}" dt="2021-08-08T21:15:04.835" v="2472" actId="20577"/>
        <pc:sldMkLst>
          <pc:docMk/>
          <pc:sldMk cId="2999971030" sldId="487"/>
        </pc:sldMkLst>
      </pc:sldChg>
      <pc:sldChg chg="modSp mod">
        <pc:chgData name="Weifeng Xu" userId="e7aed605-a3dd-4d5a-a692-a87037af107b" providerId="ADAL" clId="{A607ACB5-F40C-412A-A21E-8D57A08453C8}" dt="2021-08-08T21:16:37.159" v="2521" actId="14100"/>
        <pc:sldMkLst>
          <pc:docMk/>
          <pc:sldMk cId="145347310" sldId="489"/>
        </pc:sldMkLst>
      </pc:sldChg>
    </pc:docChg>
  </pc:docChgLst>
  <pc:docChgLst>
    <pc:chgData name="Harleen Kaur" userId="S::id65ns02@ubalt.edu::9f7fc1d6-ab67-473f-ba46-e98f6ce2049b" providerId="AD" clId="Web-{647C66E2-AC93-F85C-3E6B-68199F10E8EF}"/>
    <pc:docChg chg="addSld modSld">
      <pc:chgData name="Harleen Kaur" userId="S::id65ns02@ubalt.edu::9f7fc1d6-ab67-473f-ba46-e98f6ce2049b" providerId="AD" clId="Web-{647C66E2-AC93-F85C-3E6B-68199F10E8EF}" dt="2021-08-05T12:50:47.431" v="29" actId="20577"/>
      <pc:docMkLst>
        <pc:docMk/>
      </pc:docMkLst>
      <pc:sldChg chg="modSp">
        <pc:chgData name="Harleen Kaur" userId="S::id65ns02@ubalt.edu::9f7fc1d6-ab67-473f-ba46-e98f6ce2049b" providerId="AD" clId="Web-{647C66E2-AC93-F85C-3E6B-68199F10E8EF}" dt="2021-08-05T12:50:47.431" v="29" actId="20577"/>
        <pc:sldMkLst>
          <pc:docMk/>
          <pc:sldMk cId="48681424" sldId="494"/>
        </pc:sldMkLst>
      </pc:sldChg>
      <pc:sldChg chg="modSp new">
        <pc:chgData name="Harleen Kaur" userId="S::id65ns02@ubalt.edu::9f7fc1d6-ab67-473f-ba46-e98f6ce2049b" providerId="AD" clId="Web-{647C66E2-AC93-F85C-3E6B-68199F10E8EF}" dt="2021-08-05T12:47:37.912" v="11" actId="20577"/>
        <pc:sldMkLst>
          <pc:docMk/>
          <pc:sldMk cId="2180313746" sldId="499"/>
        </pc:sldMkLst>
      </pc:sldChg>
    </pc:docChg>
  </pc:docChgLst>
  <pc:docChgLst>
    <pc:chgData name="Harleen Kaur" userId="S::id65ns02@ubalt.edu::9f7fc1d6-ab67-473f-ba46-e98f6ce2049b" providerId="AD" clId="Web-{B04C8B79-3616-5039-F4FC-2D1DEDB04307}"/>
    <pc:docChg chg="addSld delSld modSld">
      <pc:chgData name="Harleen Kaur" userId="S::id65ns02@ubalt.edu::9f7fc1d6-ab67-473f-ba46-e98f6ce2049b" providerId="AD" clId="Web-{B04C8B79-3616-5039-F4FC-2D1DEDB04307}" dt="2021-06-23T18:31:16.467" v="3521"/>
      <pc:docMkLst>
        <pc:docMk/>
      </pc:docMkLst>
      <pc:sldChg chg="addSp delSp modSp mod setBg">
        <pc:chgData name="Harleen Kaur" userId="S::id65ns02@ubalt.edu::9f7fc1d6-ab67-473f-ba46-e98f6ce2049b" providerId="AD" clId="Web-{B04C8B79-3616-5039-F4FC-2D1DEDB04307}" dt="2021-06-22T17:44:39.378" v="39" actId="1076"/>
        <pc:sldMkLst>
          <pc:docMk/>
          <pc:sldMk cId="239878079" sldId="258"/>
        </pc:sldMkLst>
      </pc:sldChg>
      <pc:sldChg chg="addSp delSp modSp mod setBg">
        <pc:chgData name="Harleen Kaur" userId="S::id65ns02@ubalt.edu::9f7fc1d6-ab67-473f-ba46-e98f6ce2049b" providerId="AD" clId="Web-{B04C8B79-3616-5039-F4FC-2D1DEDB04307}" dt="2021-06-22T19:41:28.548" v="1493" actId="14100"/>
        <pc:sldMkLst>
          <pc:docMk/>
          <pc:sldMk cId="2119920008" sldId="347"/>
        </pc:sldMkLst>
      </pc:sldChg>
      <pc:sldChg chg="addSp delSp modSp">
        <pc:chgData name="Harleen Kaur" userId="S::id65ns02@ubalt.edu::9f7fc1d6-ab67-473f-ba46-e98f6ce2049b" providerId="AD" clId="Web-{B04C8B79-3616-5039-F4FC-2D1DEDB04307}" dt="2021-06-22T20:27:55.025" v="1635" actId="20577"/>
        <pc:sldMkLst>
          <pc:docMk/>
          <pc:sldMk cId="1544669389" sldId="348"/>
        </pc:sldMkLst>
      </pc:sldChg>
      <pc:sldChg chg="addSp delSp modSp">
        <pc:chgData name="Harleen Kaur" userId="S::id65ns02@ubalt.edu::9f7fc1d6-ab67-473f-ba46-e98f6ce2049b" providerId="AD" clId="Web-{B04C8B79-3616-5039-F4FC-2D1DEDB04307}" dt="2021-06-22T20:16:09.803" v="1549"/>
        <pc:sldMkLst>
          <pc:docMk/>
          <pc:sldMk cId="4183142448" sldId="349"/>
        </pc:sldMkLst>
      </pc:sldChg>
      <pc:sldChg chg="addSp delSp modSp">
        <pc:chgData name="Harleen Kaur" userId="S::id65ns02@ubalt.edu::9f7fc1d6-ab67-473f-ba46-e98f6ce2049b" providerId="AD" clId="Web-{B04C8B79-3616-5039-F4FC-2D1DEDB04307}" dt="2021-06-22T19:14:13.267" v="1080" actId="20577"/>
        <pc:sldMkLst>
          <pc:docMk/>
          <pc:sldMk cId="4065896590" sldId="350"/>
        </pc:sldMkLst>
      </pc:sldChg>
      <pc:sldChg chg="addSp delSp modSp mod setBg">
        <pc:chgData name="Harleen Kaur" userId="S::id65ns02@ubalt.edu::9f7fc1d6-ab67-473f-ba46-e98f6ce2049b" providerId="AD" clId="Web-{B04C8B79-3616-5039-F4FC-2D1DEDB04307}" dt="2021-06-23T18:30:59.138" v="3519"/>
        <pc:sldMkLst>
          <pc:docMk/>
          <pc:sldMk cId="2698244104" sldId="351"/>
        </pc:sldMkLst>
      </pc:sldChg>
      <pc:sldChg chg="addSp modSp mod setBg">
        <pc:chgData name="Harleen Kaur" userId="S::id65ns02@ubalt.edu::9f7fc1d6-ab67-473f-ba46-e98f6ce2049b" providerId="AD" clId="Web-{B04C8B79-3616-5039-F4FC-2D1DEDB04307}" dt="2021-06-22T20:13:40.048" v="1537" actId="20577"/>
        <pc:sldMkLst>
          <pc:docMk/>
          <pc:sldMk cId="3408609546" sldId="352"/>
        </pc:sldMkLst>
      </pc:sldChg>
      <pc:sldChg chg="addSp delSp modSp">
        <pc:chgData name="Harleen Kaur" userId="S::id65ns02@ubalt.edu::9f7fc1d6-ab67-473f-ba46-e98f6ce2049b" providerId="AD" clId="Web-{B04C8B79-3616-5039-F4FC-2D1DEDB04307}" dt="2021-06-22T20:28:48.511" v="1650" actId="14100"/>
        <pc:sldMkLst>
          <pc:docMk/>
          <pc:sldMk cId="3550158572" sldId="353"/>
        </pc:sldMkLst>
      </pc:sldChg>
      <pc:sldChg chg="addSp delSp modSp">
        <pc:chgData name="Harleen Kaur" userId="S::id65ns02@ubalt.edu::9f7fc1d6-ab67-473f-ba46-e98f6ce2049b" providerId="AD" clId="Web-{B04C8B79-3616-5039-F4FC-2D1DEDB04307}" dt="2021-06-22T20:42:34.347" v="1688" actId="20577"/>
        <pc:sldMkLst>
          <pc:docMk/>
          <pc:sldMk cId="1487878612" sldId="354"/>
        </pc:sldMkLst>
      </pc:sldChg>
      <pc:sldChg chg="del">
        <pc:chgData name="Harleen Kaur" userId="S::id65ns02@ubalt.edu::9f7fc1d6-ab67-473f-ba46-e98f6ce2049b" providerId="AD" clId="Web-{B04C8B79-3616-5039-F4FC-2D1DEDB04307}" dt="2021-06-22T20:43:09.661" v="1689"/>
        <pc:sldMkLst>
          <pc:docMk/>
          <pc:sldMk cId="1765136060" sldId="355"/>
        </pc:sldMkLst>
      </pc:sldChg>
      <pc:sldChg chg="addSp delSp modSp mod setBg">
        <pc:chgData name="Harleen Kaur" userId="S::id65ns02@ubalt.edu::9f7fc1d6-ab67-473f-ba46-e98f6ce2049b" providerId="AD" clId="Web-{B04C8B79-3616-5039-F4FC-2D1DEDB04307}" dt="2021-06-22T21:05:46.699" v="1848" actId="20577"/>
        <pc:sldMkLst>
          <pc:docMk/>
          <pc:sldMk cId="3157762318" sldId="356"/>
        </pc:sldMkLst>
      </pc:sldChg>
      <pc:sldChg chg="del">
        <pc:chgData name="Harleen Kaur" userId="S::id65ns02@ubalt.edu::9f7fc1d6-ab67-473f-ba46-e98f6ce2049b" providerId="AD" clId="Web-{B04C8B79-3616-5039-F4FC-2D1DEDB04307}" dt="2021-06-22T21:06:08.341" v="1849"/>
        <pc:sldMkLst>
          <pc:docMk/>
          <pc:sldMk cId="2358562964" sldId="357"/>
        </pc:sldMkLst>
      </pc:sldChg>
      <pc:sldChg chg="del">
        <pc:chgData name="Harleen Kaur" userId="S::id65ns02@ubalt.edu::9f7fc1d6-ab67-473f-ba46-e98f6ce2049b" providerId="AD" clId="Web-{B04C8B79-3616-5039-F4FC-2D1DEDB04307}" dt="2021-06-22T21:06:12.044" v="1850"/>
        <pc:sldMkLst>
          <pc:docMk/>
          <pc:sldMk cId="2410761944" sldId="358"/>
        </pc:sldMkLst>
      </pc:sldChg>
      <pc:sldChg chg="del">
        <pc:chgData name="Harleen Kaur" userId="S::id65ns02@ubalt.edu::9f7fc1d6-ab67-473f-ba46-e98f6ce2049b" providerId="AD" clId="Web-{B04C8B79-3616-5039-F4FC-2D1DEDB04307}" dt="2021-06-22T21:06:14.903" v="1851"/>
        <pc:sldMkLst>
          <pc:docMk/>
          <pc:sldMk cId="2274693630" sldId="359"/>
        </pc:sldMkLst>
      </pc:sldChg>
      <pc:sldChg chg="addSp delSp modSp mod setBg">
        <pc:chgData name="Harleen Kaur" userId="S::id65ns02@ubalt.edu::9f7fc1d6-ab67-473f-ba46-e98f6ce2049b" providerId="AD" clId="Web-{B04C8B79-3616-5039-F4FC-2D1DEDB04307}" dt="2021-06-22T21:24:27.497" v="2023" actId="20577"/>
        <pc:sldMkLst>
          <pc:docMk/>
          <pc:sldMk cId="3941886475" sldId="360"/>
        </pc:sldMkLst>
      </pc:sldChg>
      <pc:sldChg chg="addSp delSp modSp mod setBg">
        <pc:chgData name="Harleen Kaur" userId="S::id65ns02@ubalt.edu::9f7fc1d6-ab67-473f-ba46-e98f6ce2049b" providerId="AD" clId="Web-{B04C8B79-3616-5039-F4FC-2D1DEDB04307}" dt="2021-06-23T15:27:39.432" v="2193" actId="1076"/>
        <pc:sldMkLst>
          <pc:docMk/>
          <pc:sldMk cId="2020629071" sldId="362"/>
        </pc:sldMkLst>
      </pc:sldChg>
      <pc:sldChg chg="addSp delSp modSp">
        <pc:chgData name="Harleen Kaur" userId="S::id65ns02@ubalt.edu::9f7fc1d6-ab67-473f-ba46-e98f6ce2049b" providerId="AD" clId="Web-{B04C8B79-3616-5039-F4FC-2D1DEDB04307}" dt="2021-06-23T17:48:57.481" v="2804" actId="20577"/>
        <pc:sldMkLst>
          <pc:docMk/>
          <pc:sldMk cId="4098661029" sldId="363"/>
        </pc:sldMkLst>
      </pc:sldChg>
      <pc:sldChg chg="addSp delSp modSp addAnim">
        <pc:chgData name="Harleen Kaur" userId="S::id65ns02@ubalt.edu::9f7fc1d6-ab67-473f-ba46-e98f6ce2049b" providerId="AD" clId="Web-{B04C8B79-3616-5039-F4FC-2D1DEDB04307}" dt="2021-06-23T17:35:21.977" v="2621" actId="14100"/>
        <pc:sldMkLst>
          <pc:docMk/>
          <pc:sldMk cId="2934714722" sldId="364"/>
        </pc:sldMkLst>
      </pc:sldChg>
      <pc:sldChg chg="addSp delSp modSp">
        <pc:chgData name="Harleen Kaur" userId="S::id65ns02@ubalt.edu::9f7fc1d6-ab67-473f-ba46-e98f6ce2049b" providerId="AD" clId="Web-{B04C8B79-3616-5039-F4FC-2D1DEDB04307}" dt="2021-06-23T17:46:35.931" v="2761" actId="20577"/>
        <pc:sldMkLst>
          <pc:docMk/>
          <pc:sldMk cId="2424500802" sldId="365"/>
        </pc:sldMkLst>
      </pc:sldChg>
      <pc:sldChg chg="addSp modSp mod setBg">
        <pc:chgData name="Harleen Kaur" userId="S::id65ns02@ubalt.edu::9f7fc1d6-ab67-473f-ba46-e98f6ce2049b" providerId="AD" clId="Web-{B04C8B79-3616-5039-F4FC-2D1DEDB04307}" dt="2021-06-23T18:31:10.310" v="3520"/>
        <pc:sldMkLst>
          <pc:docMk/>
          <pc:sldMk cId="1393786381" sldId="366"/>
        </pc:sldMkLst>
      </pc:sldChg>
      <pc:sldChg chg="addSp modSp mod setBg">
        <pc:chgData name="Harleen Kaur" userId="S::id65ns02@ubalt.edu::9f7fc1d6-ab67-473f-ba46-e98f6ce2049b" providerId="AD" clId="Web-{B04C8B79-3616-5039-F4FC-2D1DEDB04307}" dt="2021-06-23T18:13:42.019" v="3241" actId="20577"/>
        <pc:sldMkLst>
          <pc:docMk/>
          <pc:sldMk cId="1170663561" sldId="367"/>
        </pc:sldMkLst>
      </pc:sldChg>
      <pc:sldChg chg="del">
        <pc:chgData name="Harleen Kaur" userId="S::id65ns02@ubalt.edu::9f7fc1d6-ab67-473f-ba46-e98f6ce2049b" providerId="AD" clId="Web-{B04C8B79-3616-5039-F4FC-2D1DEDB04307}" dt="2021-06-23T18:28:01.649" v="3445"/>
        <pc:sldMkLst>
          <pc:docMk/>
          <pc:sldMk cId="730993558" sldId="369"/>
        </pc:sldMkLst>
      </pc:sldChg>
      <pc:sldChg chg="addSp modSp mod setBg">
        <pc:chgData name="Harleen Kaur" userId="S::id65ns02@ubalt.edu::9f7fc1d6-ab67-473f-ba46-e98f6ce2049b" providerId="AD" clId="Web-{B04C8B79-3616-5039-F4FC-2D1DEDB04307}" dt="2021-06-23T18:31:16.467" v="3521"/>
        <pc:sldMkLst>
          <pc:docMk/>
          <pc:sldMk cId="618983" sldId="370"/>
        </pc:sldMkLst>
      </pc:sldChg>
      <pc:sldChg chg="addSp delSp modSp new del">
        <pc:chgData name="Harleen Kaur" userId="S::id65ns02@ubalt.edu::9f7fc1d6-ab67-473f-ba46-e98f6ce2049b" providerId="AD" clId="Web-{B04C8B79-3616-5039-F4FC-2D1DEDB04307}" dt="2021-06-22T18:34:42.324" v="551"/>
        <pc:sldMkLst>
          <pc:docMk/>
          <pc:sldMk cId="1080922205" sldId="371"/>
        </pc:sldMkLst>
      </pc:sldChg>
      <pc:sldChg chg="addSp delSp modSp new mod setBg">
        <pc:chgData name="Harleen Kaur" userId="S::id65ns02@ubalt.edu::9f7fc1d6-ab67-473f-ba46-e98f6ce2049b" providerId="AD" clId="Web-{B04C8B79-3616-5039-F4FC-2D1DEDB04307}" dt="2021-06-22T19:37:24.932" v="1486"/>
        <pc:sldMkLst>
          <pc:docMk/>
          <pc:sldMk cId="1515407158" sldId="371"/>
        </pc:sldMkLst>
      </pc:sldChg>
      <pc:sldChg chg="addSp delSp modSp new mod setBg addAnim">
        <pc:chgData name="Harleen Kaur" userId="S::id65ns02@ubalt.edu::9f7fc1d6-ab67-473f-ba46-e98f6ce2049b" providerId="AD" clId="Web-{B04C8B79-3616-5039-F4FC-2D1DEDB04307}" dt="2021-06-23T17:55:41.726" v="2872" actId="14100"/>
        <pc:sldMkLst>
          <pc:docMk/>
          <pc:sldMk cId="381141565" sldId="372"/>
        </pc:sldMkLst>
      </pc:sldChg>
      <pc:sldChg chg="add del replId">
        <pc:chgData name="Harleen Kaur" userId="S::id65ns02@ubalt.edu::9f7fc1d6-ab67-473f-ba46-e98f6ce2049b" providerId="AD" clId="Web-{B04C8B79-3616-5039-F4FC-2D1DEDB04307}" dt="2021-06-22T21:23:47.058" v="2012"/>
        <pc:sldMkLst>
          <pc:docMk/>
          <pc:sldMk cId="949820364" sldId="372"/>
        </pc:sldMkLst>
      </pc:sldChg>
      <pc:sldChg chg="addSp modSp new del">
        <pc:chgData name="Harleen Kaur" userId="S::id65ns02@ubalt.edu::9f7fc1d6-ab67-473f-ba46-e98f6ce2049b" providerId="AD" clId="Web-{B04C8B79-3616-5039-F4FC-2D1DEDB04307}" dt="2021-06-22T20:29:10.762" v="1651"/>
        <pc:sldMkLst>
          <pc:docMk/>
          <pc:sldMk cId="4081031049" sldId="372"/>
        </pc:sldMkLst>
      </pc:sldChg>
      <pc:sldChg chg="addSp delSp modSp new mod setBg addAnim">
        <pc:chgData name="Harleen Kaur" userId="S::id65ns02@ubalt.edu::9f7fc1d6-ab67-473f-ba46-e98f6ce2049b" providerId="AD" clId="Web-{B04C8B79-3616-5039-F4FC-2D1DEDB04307}" dt="2021-06-23T18:05:53.507" v="3055" actId="14100"/>
        <pc:sldMkLst>
          <pc:docMk/>
          <pc:sldMk cId="2147592026" sldId="373"/>
        </pc:sldMkLst>
      </pc:sldChg>
      <pc:sldChg chg="addSp delSp modSp new mod setBg">
        <pc:chgData name="Harleen Kaur" userId="S::id65ns02@ubalt.edu::9f7fc1d6-ab67-473f-ba46-e98f6ce2049b" providerId="AD" clId="Web-{B04C8B79-3616-5039-F4FC-2D1DEDB04307}" dt="2021-06-23T18:27:51.571" v="3444" actId="20577"/>
        <pc:sldMkLst>
          <pc:docMk/>
          <pc:sldMk cId="618152992" sldId="374"/>
        </pc:sldMkLst>
      </pc:sldChg>
    </pc:docChg>
  </pc:docChgLst>
  <pc:docChgLst>
    <pc:chgData name="Harleen Kaur" userId="S::id65ns02@ubalt.edu::9f7fc1d6-ab67-473f-ba46-e98f6ce2049b" providerId="AD" clId="Web-{20765C8F-3BE5-BE6D-28D9-D347E3C37782}"/>
    <pc:docChg chg="addSld delSld modSld">
      <pc:chgData name="Harleen Kaur" userId="S::id65ns02@ubalt.edu::9f7fc1d6-ab67-473f-ba46-e98f6ce2049b" providerId="AD" clId="Web-{20765C8F-3BE5-BE6D-28D9-D347E3C37782}" dt="2021-08-09T19:43:31.010" v="908"/>
      <pc:docMkLst>
        <pc:docMk/>
      </pc:docMkLst>
      <pc:sldChg chg="modSp">
        <pc:chgData name="Harleen Kaur" userId="S::id65ns02@ubalt.edu::9f7fc1d6-ab67-473f-ba46-e98f6ce2049b" providerId="AD" clId="Web-{20765C8F-3BE5-BE6D-28D9-D347E3C37782}" dt="2021-08-09T18:18:35.956" v="332" actId="20577"/>
        <pc:sldMkLst>
          <pc:docMk/>
          <pc:sldMk cId="3097308220" sldId="445"/>
        </pc:sldMkLst>
      </pc:sldChg>
      <pc:sldChg chg="modSp">
        <pc:chgData name="Harleen Kaur" userId="S::id65ns02@ubalt.edu::9f7fc1d6-ab67-473f-ba46-e98f6ce2049b" providerId="AD" clId="Web-{20765C8F-3BE5-BE6D-28D9-D347E3C37782}" dt="2021-08-09T19:42:11.055" v="894" actId="20577"/>
        <pc:sldMkLst>
          <pc:docMk/>
          <pc:sldMk cId="138071100" sldId="453"/>
        </pc:sldMkLst>
      </pc:sldChg>
      <pc:sldChg chg="modSp">
        <pc:chgData name="Harleen Kaur" userId="S::id65ns02@ubalt.edu::9f7fc1d6-ab67-473f-ba46-e98f6ce2049b" providerId="AD" clId="Web-{20765C8F-3BE5-BE6D-28D9-D347E3C37782}" dt="2021-08-09T17:39:09.590" v="155" actId="20577"/>
        <pc:sldMkLst>
          <pc:docMk/>
          <pc:sldMk cId="2956765869" sldId="460"/>
        </pc:sldMkLst>
      </pc:sldChg>
      <pc:sldChg chg="modSp">
        <pc:chgData name="Harleen Kaur" userId="S::id65ns02@ubalt.edu::9f7fc1d6-ab67-473f-ba46-e98f6ce2049b" providerId="AD" clId="Web-{20765C8F-3BE5-BE6D-28D9-D347E3C37782}" dt="2021-08-09T18:33:06.741" v="389" actId="20577"/>
        <pc:sldMkLst>
          <pc:docMk/>
          <pc:sldMk cId="3150289545" sldId="463"/>
        </pc:sldMkLst>
      </pc:sldChg>
      <pc:sldChg chg="modSp">
        <pc:chgData name="Harleen Kaur" userId="S::id65ns02@ubalt.edu::9f7fc1d6-ab67-473f-ba46-e98f6ce2049b" providerId="AD" clId="Web-{20765C8F-3BE5-BE6D-28D9-D347E3C37782}" dt="2021-08-09T19:42:54.025" v="903" actId="20577"/>
        <pc:sldMkLst>
          <pc:docMk/>
          <pc:sldMk cId="597032371" sldId="466"/>
        </pc:sldMkLst>
      </pc:sldChg>
      <pc:sldChg chg="del">
        <pc:chgData name="Harleen Kaur" userId="S::id65ns02@ubalt.edu::9f7fc1d6-ab67-473f-ba46-e98f6ce2049b" providerId="AD" clId="Web-{20765C8F-3BE5-BE6D-28D9-D347E3C37782}" dt="2021-08-09T18:20:30.974" v="336"/>
        <pc:sldMkLst>
          <pc:docMk/>
          <pc:sldMk cId="1215545512" sldId="473"/>
        </pc:sldMkLst>
      </pc:sldChg>
      <pc:sldChg chg="del">
        <pc:chgData name="Harleen Kaur" userId="S::id65ns02@ubalt.edu::9f7fc1d6-ab67-473f-ba46-e98f6ce2049b" providerId="AD" clId="Web-{20765C8F-3BE5-BE6D-28D9-D347E3C37782}" dt="2021-08-09T18:20:33.130" v="337"/>
        <pc:sldMkLst>
          <pc:docMk/>
          <pc:sldMk cId="761505939" sldId="474"/>
        </pc:sldMkLst>
      </pc:sldChg>
      <pc:sldChg chg="del">
        <pc:chgData name="Harleen Kaur" userId="S::id65ns02@ubalt.edu::9f7fc1d6-ab67-473f-ba46-e98f6ce2049b" providerId="AD" clId="Web-{20765C8F-3BE5-BE6D-28D9-D347E3C37782}" dt="2021-08-09T18:20:37.396" v="338"/>
        <pc:sldMkLst>
          <pc:docMk/>
          <pc:sldMk cId="3739720677" sldId="475"/>
        </pc:sldMkLst>
      </pc:sldChg>
      <pc:sldChg chg="del">
        <pc:chgData name="Harleen Kaur" userId="S::id65ns02@ubalt.edu::9f7fc1d6-ab67-473f-ba46-e98f6ce2049b" providerId="AD" clId="Web-{20765C8F-3BE5-BE6D-28D9-D347E3C37782}" dt="2021-08-09T18:20:38.740" v="339"/>
        <pc:sldMkLst>
          <pc:docMk/>
          <pc:sldMk cId="2687904013" sldId="476"/>
        </pc:sldMkLst>
      </pc:sldChg>
      <pc:sldChg chg="modSp">
        <pc:chgData name="Harleen Kaur" userId="S::id65ns02@ubalt.edu::9f7fc1d6-ab67-473f-ba46-e98f6ce2049b" providerId="AD" clId="Web-{20765C8F-3BE5-BE6D-28D9-D347E3C37782}" dt="2021-08-09T18:38:23.217" v="415" actId="20577"/>
        <pc:sldMkLst>
          <pc:docMk/>
          <pc:sldMk cId="111182765" sldId="483"/>
        </pc:sldMkLst>
      </pc:sldChg>
      <pc:sldChg chg="del">
        <pc:chgData name="Harleen Kaur" userId="S::id65ns02@ubalt.edu::9f7fc1d6-ab67-473f-ba46-e98f6ce2049b" providerId="AD" clId="Web-{20765C8F-3BE5-BE6D-28D9-D347E3C37782}" dt="2021-08-09T19:43:22.994" v="904"/>
        <pc:sldMkLst>
          <pc:docMk/>
          <pc:sldMk cId="1802302037" sldId="495"/>
        </pc:sldMkLst>
      </pc:sldChg>
      <pc:sldChg chg="addSp modSp">
        <pc:chgData name="Harleen Kaur" userId="S::id65ns02@ubalt.edu::9f7fc1d6-ab67-473f-ba46-e98f6ce2049b" providerId="AD" clId="Web-{20765C8F-3BE5-BE6D-28D9-D347E3C37782}" dt="2021-08-09T18:06:55.143" v="199" actId="14100"/>
        <pc:sldMkLst>
          <pc:docMk/>
          <pc:sldMk cId="2211084754" sldId="502"/>
        </pc:sldMkLst>
      </pc:sldChg>
      <pc:sldChg chg="addSp modSp">
        <pc:chgData name="Harleen Kaur" userId="S::id65ns02@ubalt.edu::9f7fc1d6-ab67-473f-ba46-e98f6ce2049b" providerId="AD" clId="Web-{20765C8F-3BE5-BE6D-28D9-D347E3C37782}" dt="2021-08-09T18:07:52.519" v="216" actId="20577"/>
        <pc:sldMkLst>
          <pc:docMk/>
          <pc:sldMk cId="1088476594" sldId="503"/>
        </pc:sldMkLst>
      </pc:sldChg>
      <pc:sldChg chg="del">
        <pc:chgData name="Harleen Kaur" userId="S::id65ns02@ubalt.edu::9f7fc1d6-ab67-473f-ba46-e98f6ce2049b" providerId="AD" clId="Web-{20765C8F-3BE5-BE6D-28D9-D347E3C37782}" dt="2021-08-09T18:36:27.871" v="391"/>
        <pc:sldMkLst>
          <pc:docMk/>
          <pc:sldMk cId="3162725820" sldId="506"/>
        </pc:sldMkLst>
      </pc:sldChg>
      <pc:sldChg chg="del">
        <pc:chgData name="Harleen Kaur" userId="S::id65ns02@ubalt.edu::9f7fc1d6-ab67-473f-ba46-e98f6ce2049b" providerId="AD" clId="Web-{20765C8F-3BE5-BE6D-28D9-D347E3C37782}" dt="2021-08-09T19:43:28.276" v="905"/>
        <pc:sldMkLst>
          <pc:docMk/>
          <pc:sldMk cId="3742663125" sldId="507"/>
        </pc:sldMkLst>
      </pc:sldChg>
      <pc:sldChg chg="del">
        <pc:chgData name="Harleen Kaur" userId="S::id65ns02@ubalt.edu::9f7fc1d6-ab67-473f-ba46-e98f6ce2049b" providerId="AD" clId="Web-{20765C8F-3BE5-BE6D-28D9-D347E3C37782}" dt="2021-08-09T19:43:29.698" v="906"/>
        <pc:sldMkLst>
          <pc:docMk/>
          <pc:sldMk cId="1194385043" sldId="508"/>
        </pc:sldMkLst>
      </pc:sldChg>
      <pc:sldChg chg="del">
        <pc:chgData name="Harleen Kaur" userId="S::id65ns02@ubalt.edu::9f7fc1d6-ab67-473f-ba46-e98f6ce2049b" providerId="AD" clId="Web-{20765C8F-3BE5-BE6D-28D9-D347E3C37782}" dt="2021-08-09T19:43:30.619" v="907"/>
        <pc:sldMkLst>
          <pc:docMk/>
          <pc:sldMk cId="331422791" sldId="509"/>
        </pc:sldMkLst>
      </pc:sldChg>
      <pc:sldChg chg="del">
        <pc:chgData name="Harleen Kaur" userId="S::id65ns02@ubalt.edu::9f7fc1d6-ab67-473f-ba46-e98f6ce2049b" providerId="AD" clId="Web-{20765C8F-3BE5-BE6D-28D9-D347E3C37782}" dt="2021-08-09T19:43:31.010" v="908"/>
        <pc:sldMkLst>
          <pc:docMk/>
          <pc:sldMk cId="3651348866" sldId="510"/>
        </pc:sldMkLst>
      </pc:sldChg>
      <pc:sldChg chg="addSp modSp">
        <pc:chgData name="Harleen Kaur" userId="S::id65ns02@ubalt.edu::9f7fc1d6-ab67-473f-ba46-e98f6ce2049b" providerId="AD" clId="Web-{20765C8F-3BE5-BE6D-28D9-D347E3C37782}" dt="2021-08-09T18:08:38.302" v="239" actId="14100"/>
        <pc:sldMkLst>
          <pc:docMk/>
          <pc:sldMk cId="1031330878" sldId="511"/>
        </pc:sldMkLst>
      </pc:sldChg>
      <pc:sldChg chg="addSp delSp modSp">
        <pc:chgData name="Harleen Kaur" userId="S::id65ns02@ubalt.edu::9f7fc1d6-ab67-473f-ba46-e98f6ce2049b" providerId="AD" clId="Web-{20765C8F-3BE5-BE6D-28D9-D347E3C37782}" dt="2021-08-09T18:10:59.383" v="279" actId="1076"/>
        <pc:sldMkLst>
          <pc:docMk/>
          <pc:sldMk cId="3178594375" sldId="512"/>
        </pc:sldMkLst>
      </pc:sldChg>
      <pc:sldChg chg="addSp modSp">
        <pc:chgData name="Harleen Kaur" userId="S::id65ns02@ubalt.edu::9f7fc1d6-ab67-473f-ba46-e98f6ce2049b" providerId="AD" clId="Web-{20765C8F-3BE5-BE6D-28D9-D347E3C37782}" dt="2021-08-09T18:11:53.916" v="306" actId="14100"/>
        <pc:sldMkLst>
          <pc:docMk/>
          <pc:sldMk cId="3066833774" sldId="513"/>
        </pc:sldMkLst>
      </pc:sldChg>
      <pc:sldChg chg="del">
        <pc:chgData name="Harleen Kaur" userId="S::id65ns02@ubalt.edu::9f7fc1d6-ab67-473f-ba46-e98f6ce2049b" providerId="AD" clId="Web-{20765C8F-3BE5-BE6D-28D9-D347E3C37782}" dt="2021-08-09T18:36:26.668" v="390"/>
        <pc:sldMkLst>
          <pc:docMk/>
          <pc:sldMk cId="1670037232" sldId="514"/>
        </pc:sldMkLst>
      </pc:sldChg>
      <pc:sldChg chg="addSp modSp new">
        <pc:chgData name="Harleen Kaur" userId="S::id65ns02@ubalt.edu::9f7fc1d6-ab67-473f-ba46-e98f6ce2049b" providerId="AD" clId="Web-{20765C8F-3BE5-BE6D-28D9-D347E3C37782}" dt="2021-08-09T18:56:14.586" v="426" actId="1076"/>
        <pc:sldMkLst>
          <pc:docMk/>
          <pc:sldMk cId="2235685568" sldId="514"/>
        </pc:sldMkLst>
      </pc:sldChg>
      <pc:sldChg chg="del">
        <pc:chgData name="Harleen Kaur" userId="S::id65ns02@ubalt.edu::9f7fc1d6-ab67-473f-ba46-e98f6ce2049b" providerId="AD" clId="Web-{20765C8F-3BE5-BE6D-28D9-D347E3C37782}" dt="2021-08-09T18:36:36.090" v="393"/>
        <pc:sldMkLst>
          <pc:docMk/>
          <pc:sldMk cId="1215493837" sldId="515"/>
        </pc:sldMkLst>
      </pc:sldChg>
      <pc:sldChg chg="addSp delSp modSp new del modNotes">
        <pc:chgData name="Harleen Kaur" userId="S::id65ns02@ubalt.edu::9f7fc1d6-ab67-473f-ba46-e98f6ce2049b" providerId="AD" clId="Web-{20765C8F-3BE5-BE6D-28D9-D347E3C37782}" dt="2021-08-09T19:15:46.347" v="657"/>
        <pc:sldMkLst>
          <pc:docMk/>
          <pc:sldMk cId="1876559592" sldId="515"/>
        </pc:sldMkLst>
      </pc:sldChg>
      <pc:sldChg chg="addSp delSp modSp new">
        <pc:chgData name="Harleen Kaur" userId="S::id65ns02@ubalt.edu::9f7fc1d6-ab67-473f-ba46-e98f6ce2049b" providerId="AD" clId="Web-{20765C8F-3BE5-BE6D-28D9-D347E3C37782}" dt="2021-08-09T19:20:23.870" v="674" actId="14100"/>
        <pc:sldMkLst>
          <pc:docMk/>
          <pc:sldMk cId="489659975" sldId="516"/>
        </pc:sldMkLst>
      </pc:sldChg>
      <pc:sldChg chg="del">
        <pc:chgData name="Harleen Kaur" userId="S::id65ns02@ubalt.edu::9f7fc1d6-ab67-473f-ba46-e98f6ce2049b" providerId="AD" clId="Web-{20765C8F-3BE5-BE6D-28D9-D347E3C37782}" dt="2021-08-09T18:36:36.793" v="394"/>
        <pc:sldMkLst>
          <pc:docMk/>
          <pc:sldMk cId="4140856681" sldId="516"/>
        </pc:sldMkLst>
      </pc:sldChg>
      <pc:sldChg chg="addSp modSp new">
        <pc:chgData name="Harleen Kaur" userId="S::id65ns02@ubalt.edu::9f7fc1d6-ab67-473f-ba46-e98f6ce2049b" providerId="AD" clId="Web-{20765C8F-3BE5-BE6D-28D9-D347E3C37782}" dt="2021-08-09T19:30:35.133" v="729" actId="14100"/>
        <pc:sldMkLst>
          <pc:docMk/>
          <pc:sldMk cId="1333811493" sldId="517"/>
        </pc:sldMkLst>
      </pc:sldChg>
      <pc:sldChg chg="del">
        <pc:chgData name="Harleen Kaur" userId="S::id65ns02@ubalt.edu::9f7fc1d6-ab67-473f-ba46-e98f6ce2049b" providerId="AD" clId="Web-{20765C8F-3BE5-BE6D-28D9-D347E3C37782}" dt="2021-08-09T18:36:37.496" v="395"/>
        <pc:sldMkLst>
          <pc:docMk/>
          <pc:sldMk cId="3805296242" sldId="517"/>
        </pc:sldMkLst>
      </pc:sldChg>
      <pc:sldChg chg="del">
        <pc:chgData name="Harleen Kaur" userId="S::id65ns02@ubalt.edu::9f7fc1d6-ab67-473f-ba46-e98f6ce2049b" providerId="AD" clId="Web-{20765C8F-3BE5-BE6D-28D9-D347E3C37782}" dt="2021-08-09T18:36:38.028" v="396"/>
        <pc:sldMkLst>
          <pc:docMk/>
          <pc:sldMk cId="2090499751" sldId="518"/>
        </pc:sldMkLst>
      </pc:sldChg>
      <pc:sldChg chg="addSp modSp new">
        <pc:chgData name="Harleen Kaur" userId="S::id65ns02@ubalt.edu::9f7fc1d6-ab67-473f-ba46-e98f6ce2049b" providerId="AD" clId="Web-{20765C8F-3BE5-BE6D-28D9-D347E3C37782}" dt="2021-08-09T19:34:03.950" v="799" actId="14100"/>
        <pc:sldMkLst>
          <pc:docMk/>
          <pc:sldMk cId="3403252044" sldId="518"/>
        </pc:sldMkLst>
      </pc:sldChg>
      <pc:sldChg chg="addSp delSp modSp new">
        <pc:chgData name="Harleen Kaur" userId="S::id65ns02@ubalt.edu::9f7fc1d6-ab67-473f-ba46-e98f6ce2049b" providerId="AD" clId="Web-{20765C8F-3BE5-BE6D-28D9-D347E3C37782}" dt="2021-08-09T19:41:44.851" v="888" actId="14100"/>
        <pc:sldMkLst>
          <pc:docMk/>
          <pc:sldMk cId="864418005" sldId="519"/>
        </pc:sldMkLst>
      </pc:sldChg>
      <pc:sldChg chg="del">
        <pc:chgData name="Harleen Kaur" userId="S::id65ns02@ubalt.edu::9f7fc1d6-ab67-473f-ba46-e98f6ce2049b" providerId="AD" clId="Web-{20765C8F-3BE5-BE6D-28D9-D347E3C37782}" dt="2021-08-09T18:36:28.793" v="392"/>
        <pc:sldMkLst>
          <pc:docMk/>
          <pc:sldMk cId="2885594168" sldId="519"/>
        </pc:sldMkLst>
      </pc:sldChg>
      <pc:sldChg chg="add del replId">
        <pc:chgData name="Harleen Kaur" userId="S::id65ns02@ubalt.edu::9f7fc1d6-ab67-473f-ba46-e98f6ce2049b" providerId="AD" clId="Web-{20765C8F-3BE5-BE6D-28D9-D347E3C37782}" dt="2021-08-09T19:41:02.335" v="881"/>
        <pc:sldMkLst>
          <pc:docMk/>
          <pc:sldMk cId="753647424" sldId="520"/>
        </pc:sldMkLst>
      </pc:sldChg>
    </pc:docChg>
  </pc:docChgLst>
  <pc:docChgLst>
    <pc:chgData name="Harleen Kaur" userId="S::id65ns02@ubalt.edu::9f7fc1d6-ab67-473f-ba46-e98f6ce2049b" providerId="AD" clId="Web-{45D98E61-C80D-F01F-F51B-B0AA2E33AA6B}"/>
    <pc:docChg chg="addSld delSld modSld">
      <pc:chgData name="Harleen Kaur" userId="S::id65ns02@ubalt.edu::9f7fc1d6-ab67-473f-ba46-e98f6ce2049b" providerId="AD" clId="Web-{45D98E61-C80D-F01F-F51B-B0AA2E33AA6B}" dt="2021-06-24T21:18:55.394" v="1169" actId="20577"/>
      <pc:docMkLst>
        <pc:docMk/>
      </pc:docMkLst>
      <pc:sldChg chg="del">
        <pc:chgData name="Harleen Kaur" userId="S::id65ns02@ubalt.edu::9f7fc1d6-ab67-473f-ba46-e98f6ce2049b" providerId="AD" clId="Web-{45D98E61-C80D-F01F-F51B-B0AA2E33AA6B}" dt="2021-06-24T17:13:38.343" v="257"/>
        <pc:sldMkLst>
          <pc:docMk/>
          <pc:sldMk cId="239878079" sldId="258"/>
        </pc:sldMkLst>
      </pc:sldChg>
      <pc:sldChg chg="addSp delSp modSp del">
        <pc:chgData name="Harleen Kaur" userId="S::id65ns02@ubalt.edu::9f7fc1d6-ab67-473f-ba46-e98f6ce2049b" providerId="AD" clId="Web-{45D98E61-C80D-F01F-F51B-B0AA2E33AA6B}" dt="2021-06-24T17:30:57.605" v="351"/>
        <pc:sldMkLst>
          <pc:docMk/>
          <pc:sldMk cId="2119920008" sldId="347"/>
        </pc:sldMkLst>
      </pc:sldChg>
      <pc:sldChg chg="modSp del">
        <pc:chgData name="Harleen Kaur" userId="S::id65ns02@ubalt.edu::9f7fc1d6-ab67-473f-ba46-e98f6ce2049b" providerId="AD" clId="Web-{45D98E61-C80D-F01F-F51B-B0AA2E33AA6B}" dt="2021-06-24T18:49:42.635" v="716"/>
        <pc:sldMkLst>
          <pc:docMk/>
          <pc:sldMk cId="1544669389" sldId="348"/>
        </pc:sldMkLst>
      </pc:sldChg>
      <pc:sldChg chg="modSp del">
        <pc:chgData name="Harleen Kaur" userId="S::id65ns02@ubalt.edu::9f7fc1d6-ab67-473f-ba46-e98f6ce2049b" providerId="AD" clId="Web-{45D98E61-C80D-F01F-F51B-B0AA2E33AA6B}" dt="2021-06-24T18:49:48.182" v="717"/>
        <pc:sldMkLst>
          <pc:docMk/>
          <pc:sldMk cId="4183142448" sldId="349"/>
        </pc:sldMkLst>
      </pc:sldChg>
      <pc:sldChg chg="del">
        <pc:chgData name="Harleen Kaur" userId="S::id65ns02@ubalt.edu::9f7fc1d6-ab67-473f-ba46-e98f6ce2049b" providerId="AD" clId="Web-{45D98E61-C80D-F01F-F51B-B0AA2E33AA6B}" dt="2021-06-24T19:21:15.449" v="933"/>
        <pc:sldMkLst>
          <pc:docMk/>
          <pc:sldMk cId="4065896590" sldId="350"/>
        </pc:sldMkLst>
      </pc:sldChg>
      <pc:sldChg chg="del">
        <pc:chgData name="Harleen Kaur" userId="S::id65ns02@ubalt.edu::9f7fc1d6-ab67-473f-ba46-e98f6ce2049b" providerId="AD" clId="Web-{45D98E61-C80D-F01F-F51B-B0AA2E33AA6B}" dt="2021-06-24T19:33:38.764" v="1095"/>
        <pc:sldMkLst>
          <pc:docMk/>
          <pc:sldMk cId="2698244104" sldId="351"/>
        </pc:sldMkLst>
      </pc:sldChg>
      <pc:sldChg chg="del">
        <pc:chgData name="Harleen Kaur" userId="S::id65ns02@ubalt.edu::9f7fc1d6-ab67-473f-ba46-e98f6ce2049b" providerId="AD" clId="Web-{45D98E61-C80D-F01F-F51B-B0AA2E33AA6B}" dt="2021-06-24T19:30:30.166" v="1047"/>
        <pc:sldMkLst>
          <pc:docMk/>
          <pc:sldMk cId="1515407158" sldId="371"/>
        </pc:sldMkLst>
      </pc:sldChg>
      <pc:sldChg chg="addSp delSp modSp new">
        <pc:chgData name="Harleen Kaur" userId="S::id65ns02@ubalt.edu::9f7fc1d6-ab67-473f-ba46-e98f6ce2049b" providerId="AD" clId="Web-{45D98E61-C80D-F01F-F51B-B0AA2E33AA6B}" dt="2021-06-24T17:13:32.843" v="256" actId="20577"/>
        <pc:sldMkLst>
          <pc:docMk/>
          <pc:sldMk cId="3077270470" sldId="375"/>
        </pc:sldMkLst>
      </pc:sldChg>
      <pc:sldChg chg="modSp new del">
        <pc:chgData name="Harleen Kaur" userId="S::id65ns02@ubalt.edu::9f7fc1d6-ab67-473f-ba46-e98f6ce2049b" providerId="AD" clId="Web-{45D98E61-C80D-F01F-F51B-B0AA2E33AA6B}" dt="2021-06-24T16:26:11.831" v="140"/>
        <pc:sldMkLst>
          <pc:docMk/>
          <pc:sldMk cId="3531068868" sldId="375"/>
        </pc:sldMkLst>
      </pc:sldChg>
      <pc:sldChg chg="addSp delSp modSp new">
        <pc:chgData name="Harleen Kaur" userId="S::id65ns02@ubalt.edu::9f7fc1d6-ab67-473f-ba46-e98f6ce2049b" providerId="AD" clId="Web-{45D98E61-C80D-F01F-F51B-B0AA2E33AA6B}" dt="2021-06-24T21:18:55.394" v="1169" actId="20577"/>
        <pc:sldMkLst>
          <pc:docMk/>
          <pc:sldMk cId="2816373483" sldId="376"/>
        </pc:sldMkLst>
      </pc:sldChg>
      <pc:sldChg chg="addSp modSp new modNotes">
        <pc:chgData name="Harleen Kaur" userId="S::id65ns02@ubalt.edu::9f7fc1d6-ab67-473f-ba46-e98f6ce2049b" providerId="AD" clId="Web-{45D98E61-C80D-F01F-F51B-B0AA2E33AA6B}" dt="2021-06-24T18:32:23.421" v="570" actId="20577"/>
        <pc:sldMkLst>
          <pc:docMk/>
          <pc:sldMk cId="979769990" sldId="377"/>
        </pc:sldMkLst>
      </pc:sldChg>
      <pc:sldChg chg="addSp delSp modSp new modNotes">
        <pc:chgData name="Harleen Kaur" userId="S::id65ns02@ubalt.edu::9f7fc1d6-ab67-473f-ba46-e98f6ce2049b" providerId="AD" clId="Web-{45D98E61-C80D-F01F-F51B-B0AA2E33AA6B}" dt="2021-06-24T19:31:27.355" v="1066"/>
        <pc:sldMkLst>
          <pc:docMk/>
          <pc:sldMk cId="4293835923" sldId="378"/>
        </pc:sldMkLst>
      </pc:sldChg>
      <pc:sldChg chg="addSp delSp modSp new modNotes">
        <pc:chgData name="Harleen Kaur" userId="S::id65ns02@ubalt.edu::9f7fc1d6-ab67-473f-ba46-e98f6ce2049b" providerId="AD" clId="Web-{45D98E61-C80D-F01F-F51B-B0AA2E33AA6B}" dt="2021-06-24T19:32:06.199" v="1091"/>
        <pc:sldMkLst>
          <pc:docMk/>
          <pc:sldMk cId="4148899360" sldId="379"/>
        </pc:sldMkLst>
      </pc:sldChg>
      <pc:sldChg chg="modSp new">
        <pc:chgData name="Harleen Kaur" userId="S::id65ns02@ubalt.edu::9f7fc1d6-ab67-473f-ba46-e98f6ce2049b" providerId="AD" clId="Web-{45D98E61-C80D-F01F-F51B-B0AA2E33AA6B}" dt="2021-06-24T18:32:05.249" v="558" actId="20577"/>
        <pc:sldMkLst>
          <pc:docMk/>
          <pc:sldMk cId="3268356748" sldId="380"/>
        </pc:sldMkLst>
      </pc:sldChg>
      <pc:sldChg chg="addSp delSp modSp new">
        <pc:chgData name="Harleen Kaur" userId="S::id65ns02@ubalt.edu::9f7fc1d6-ab67-473f-ba46-e98f6ce2049b" providerId="AD" clId="Web-{45D98E61-C80D-F01F-F51B-B0AA2E33AA6B}" dt="2021-06-24T19:08:45.773" v="835" actId="14100"/>
        <pc:sldMkLst>
          <pc:docMk/>
          <pc:sldMk cId="2679643070" sldId="381"/>
        </pc:sldMkLst>
      </pc:sldChg>
      <pc:sldChg chg="addSp delSp modSp new">
        <pc:chgData name="Harleen Kaur" userId="S::id65ns02@ubalt.edu::9f7fc1d6-ab67-473f-ba46-e98f6ce2049b" providerId="AD" clId="Web-{45D98E61-C80D-F01F-F51B-B0AA2E33AA6B}" dt="2021-06-24T19:20:12.635" v="927" actId="14100"/>
        <pc:sldMkLst>
          <pc:docMk/>
          <pc:sldMk cId="1272424935" sldId="382"/>
        </pc:sldMkLst>
      </pc:sldChg>
      <pc:sldChg chg="modSp new">
        <pc:chgData name="Harleen Kaur" userId="S::id65ns02@ubalt.edu::9f7fc1d6-ab67-473f-ba46-e98f6ce2049b" providerId="AD" clId="Web-{45D98E61-C80D-F01F-F51B-B0AA2E33AA6B}" dt="2021-06-24T19:20:49.573" v="932" actId="20577"/>
        <pc:sldMkLst>
          <pc:docMk/>
          <pc:sldMk cId="2810743782" sldId="383"/>
        </pc:sldMkLst>
      </pc:sldChg>
      <pc:sldChg chg="addSp modSp new">
        <pc:chgData name="Harleen Kaur" userId="S::id65ns02@ubalt.edu::9f7fc1d6-ab67-473f-ba46-e98f6ce2049b" providerId="AD" clId="Web-{45D98E61-C80D-F01F-F51B-B0AA2E33AA6B}" dt="2021-06-24T19:29:29.227" v="1023" actId="14100"/>
        <pc:sldMkLst>
          <pc:docMk/>
          <pc:sldMk cId="4046926907" sldId="384"/>
        </pc:sldMkLst>
      </pc:sldChg>
      <pc:sldChg chg="modSp new">
        <pc:chgData name="Harleen Kaur" userId="S::id65ns02@ubalt.edu::9f7fc1d6-ab67-473f-ba46-e98f6ce2049b" providerId="AD" clId="Web-{45D98E61-C80D-F01F-F51B-B0AA2E33AA6B}" dt="2021-06-24T19:30:25.666" v="1046" actId="20577"/>
        <pc:sldMkLst>
          <pc:docMk/>
          <pc:sldMk cId="954730872" sldId="385"/>
        </pc:sldMkLst>
      </pc:sldChg>
      <pc:sldChg chg="modSp new">
        <pc:chgData name="Harleen Kaur" userId="S::id65ns02@ubalt.edu::9f7fc1d6-ab67-473f-ba46-e98f6ce2049b" providerId="AD" clId="Web-{45D98E61-C80D-F01F-F51B-B0AA2E33AA6B}" dt="2021-06-24T19:33:35.905" v="1094" actId="20577"/>
        <pc:sldMkLst>
          <pc:docMk/>
          <pc:sldMk cId="3188243652" sldId="386"/>
        </pc:sldMkLst>
      </pc:sldChg>
      <pc:sldChg chg="modSp new">
        <pc:chgData name="Harleen Kaur" userId="S::id65ns02@ubalt.edu::9f7fc1d6-ab67-473f-ba46-e98f6ce2049b" providerId="AD" clId="Web-{45D98E61-C80D-F01F-F51B-B0AA2E33AA6B}" dt="2021-06-24T21:12:14.712" v="1108" actId="20577"/>
        <pc:sldMkLst>
          <pc:docMk/>
          <pc:sldMk cId="1915093242" sldId="387"/>
        </pc:sldMkLst>
      </pc:sldChg>
    </pc:docChg>
  </pc:docChgLst>
  <pc:docChgLst>
    <pc:chgData name="Harleen Kaur" userId="S::id65ns02@ubalt.edu::9f7fc1d6-ab67-473f-ba46-e98f6ce2049b" providerId="AD" clId="Web-{1D338A7D-B527-5AA6-FAF6-2416538AEE13}"/>
    <pc:docChg chg="modSld">
      <pc:chgData name="Harleen Kaur" userId="S::id65ns02@ubalt.edu::9f7fc1d6-ab67-473f-ba46-e98f6ce2049b" providerId="AD" clId="Web-{1D338A7D-B527-5AA6-FAF6-2416538AEE13}" dt="2021-06-28T17:11:59.283" v="39" actId="20577"/>
      <pc:docMkLst>
        <pc:docMk/>
      </pc:docMkLst>
      <pc:sldChg chg="modSp">
        <pc:chgData name="Harleen Kaur" userId="S::id65ns02@ubalt.edu::9f7fc1d6-ab67-473f-ba46-e98f6ce2049b" providerId="AD" clId="Web-{1D338A7D-B527-5AA6-FAF6-2416538AEE13}" dt="2021-06-28T17:11:59.283" v="39" actId="20577"/>
        <pc:sldMkLst>
          <pc:docMk/>
          <pc:sldMk cId="2816373483" sldId="376"/>
        </pc:sldMkLst>
      </pc:sldChg>
    </pc:docChg>
  </pc:docChgLst>
  <pc:docChgLst>
    <pc:chgData name="Weifeng Xu" userId="e7aed605-a3dd-4d5a-a692-a87037af107b" providerId="ADAL" clId="{18016E91-667B-4939-B094-9429131960E3}"/>
    <pc:docChg chg="modSld">
      <pc:chgData name="Weifeng Xu" userId="e7aed605-a3dd-4d5a-a692-a87037af107b" providerId="ADAL" clId="{18016E91-667B-4939-B094-9429131960E3}" dt="2021-03-20T19:01:10.339" v="25"/>
      <pc:docMkLst>
        <pc:docMk/>
      </pc:docMkLst>
      <pc:sldChg chg="modSp mod">
        <pc:chgData name="Weifeng Xu" userId="e7aed605-a3dd-4d5a-a692-a87037af107b" providerId="ADAL" clId="{18016E91-667B-4939-B094-9429131960E3}" dt="2021-03-20T19:01:10.339" v="25"/>
        <pc:sldMkLst>
          <pc:docMk/>
          <pc:sldMk cId="1323245308" sldId="256"/>
        </pc:sldMkLst>
      </pc:sldChg>
    </pc:docChg>
  </pc:docChgLst>
  <pc:docChgLst>
    <pc:chgData name="Harleen Kaur" userId="S::id65ns02@ubalt.edu::9f7fc1d6-ab67-473f-ba46-e98f6ce2049b" providerId="AD" clId="Web-{5AA8841A-2378-E592-40F5-0F1B39478B73}"/>
    <pc:docChg chg="modSld">
      <pc:chgData name="Harleen Kaur" userId="S::id65ns02@ubalt.edu::9f7fc1d6-ab67-473f-ba46-e98f6ce2049b" providerId="AD" clId="Web-{5AA8841A-2378-E592-40F5-0F1B39478B73}" dt="2021-07-29T23:03:42.540" v="57" actId="20577"/>
      <pc:docMkLst>
        <pc:docMk/>
      </pc:docMkLst>
      <pc:sldChg chg="modSp">
        <pc:chgData name="Harleen Kaur" userId="S::id65ns02@ubalt.edu::9f7fc1d6-ab67-473f-ba46-e98f6ce2049b" providerId="AD" clId="Web-{5AA8841A-2378-E592-40F5-0F1B39478B73}" dt="2021-07-29T23:02:47.516" v="6" actId="1076"/>
        <pc:sldMkLst>
          <pc:docMk/>
          <pc:sldMk cId="979769990" sldId="377"/>
        </pc:sldMkLst>
      </pc:sldChg>
      <pc:sldChg chg="addSp modSp">
        <pc:chgData name="Harleen Kaur" userId="S::id65ns02@ubalt.edu::9f7fc1d6-ab67-473f-ba46-e98f6ce2049b" providerId="AD" clId="Web-{5AA8841A-2378-E592-40F5-0F1B39478B73}" dt="2021-07-29T23:03:42.540" v="57" actId="20577"/>
        <pc:sldMkLst>
          <pc:docMk/>
          <pc:sldMk cId="4293835923" sldId="378"/>
        </pc:sldMkLst>
      </pc:sldChg>
      <pc:sldChg chg="modSp">
        <pc:chgData name="Harleen Kaur" userId="S::id65ns02@ubalt.edu::9f7fc1d6-ab67-473f-ba46-e98f6ce2049b" providerId="AD" clId="Web-{5AA8841A-2378-E592-40F5-0F1B39478B73}" dt="2021-07-29T22:54:21.261" v="2" actId="20577"/>
        <pc:sldMkLst>
          <pc:docMk/>
          <pc:sldMk cId="4148899360" sldId="379"/>
        </pc:sldMkLst>
      </pc:sldChg>
      <pc:sldChg chg="modSp">
        <pc:chgData name="Harleen Kaur" userId="S::id65ns02@ubalt.edu::9f7fc1d6-ab67-473f-ba46-e98f6ce2049b" providerId="AD" clId="Web-{5AA8841A-2378-E592-40F5-0F1B39478B73}" dt="2021-07-29T22:54:26.855" v="4" actId="20577"/>
        <pc:sldMkLst>
          <pc:docMk/>
          <pc:sldMk cId="587065400" sldId="429"/>
        </pc:sldMkLst>
      </pc:sldChg>
    </pc:docChg>
  </pc:docChgLst>
  <pc:docChgLst>
    <pc:chgData name="Weifeng Xu" userId="e7aed605-a3dd-4d5a-a692-a87037af107b" providerId="ADAL" clId="{E0A36AE6-DAEB-4086-8CDB-3902B8401090}"/>
    <pc:docChg chg="undo custSel mod addSld delSld modSld">
      <pc:chgData name="Weifeng Xu" userId="e7aed605-a3dd-4d5a-a692-a87037af107b" providerId="ADAL" clId="{E0A36AE6-DAEB-4086-8CDB-3902B8401090}" dt="2021-01-18T00:01:06.800" v="260" actId="6549"/>
      <pc:docMkLst>
        <pc:docMk/>
      </pc:docMkLst>
      <pc:sldChg chg="addSp delSp modSp mod setBg">
        <pc:chgData name="Weifeng Xu" userId="e7aed605-a3dd-4d5a-a692-a87037af107b" providerId="ADAL" clId="{E0A36AE6-DAEB-4086-8CDB-3902B8401090}" dt="2021-01-17T23:59:46.284" v="256" actId="26606"/>
        <pc:sldMkLst>
          <pc:docMk/>
          <pc:sldMk cId="1392771324" sldId="258"/>
        </pc:sldMkLst>
      </pc:sldChg>
      <pc:sldChg chg="del">
        <pc:chgData name="Weifeng Xu" userId="e7aed605-a3dd-4d5a-a692-a87037af107b" providerId="ADAL" clId="{E0A36AE6-DAEB-4086-8CDB-3902B8401090}" dt="2021-01-17T23:45:25.843" v="81" actId="47"/>
        <pc:sldMkLst>
          <pc:docMk/>
          <pc:sldMk cId="627889270" sldId="259"/>
        </pc:sldMkLst>
      </pc:sldChg>
      <pc:sldChg chg="modSp new mod">
        <pc:chgData name="Weifeng Xu" userId="e7aed605-a3dd-4d5a-a692-a87037af107b" providerId="ADAL" clId="{E0A36AE6-DAEB-4086-8CDB-3902B8401090}" dt="2021-01-17T23:53:10.893" v="178" actId="20577"/>
        <pc:sldMkLst>
          <pc:docMk/>
          <pc:sldMk cId="2206727044" sldId="259"/>
        </pc:sldMkLst>
      </pc:sldChg>
      <pc:sldChg chg="del">
        <pc:chgData name="Weifeng Xu" userId="e7aed605-a3dd-4d5a-a692-a87037af107b" providerId="ADAL" clId="{E0A36AE6-DAEB-4086-8CDB-3902B8401090}" dt="2021-01-17T23:45:25.974" v="82" actId="47"/>
        <pc:sldMkLst>
          <pc:docMk/>
          <pc:sldMk cId="1241162418" sldId="260"/>
        </pc:sldMkLst>
      </pc:sldChg>
      <pc:sldChg chg="addSp modSp new mod setBg">
        <pc:chgData name="Weifeng Xu" userId="e7aed605-a3dd-4d5a-a692-a87037af107b" providerId="ADAL" clId="{E0A36AE6-DAEB-4086-8CDB-3902B8401090}" dt="2021-01-18T00:01:06.800" v="260" actId="6549"/>
        <pc:sldMkLst>
          <pc:docMk/>
          <pc:sldMk cId="3022601266" sldId="260"/>
        </pc:sldMkLst>
      </pc:sldChg>
      <pc:sldChg chg="del">
        <pc:chgData name="Weifeng Xu" userId="e7aed605-a3dd-4d5a-a692-a87037af107b" providerId="ADAL" clId="{E0A36AE6-DAEB-4086-8CDB-3902B8401090}" dt="2021-01-17T23:45:26.140" v="83" actId="47"/>
        <pc:sldMkLst>
          <pc:docMk/>
          <pc:sldMk cId="2722048472" sldId="261"/>
        </pc:sldMkLst>
      </pc:sldChg>
      <pc:sldChg chg="del">
        <pc:chgData name="Weifeng Xu" userId="e7aed605-a3dd-4d5a-a692-a87037af107b" providerId="ADAL" clId="{E0A36AE6-DAEB-4086-8CDB-3902B8401090}" dt="2021-01-17T23:45:26.285" v="84" actId="47"/>
        <pc:sldMkLst>
          <pc:docMk/>
          <pc:sldMk cId="988553735" sldId="262"/>
        </pc:sldMkLst>
      </pc:sldChg>
      <pc:sldChg chg="del">
        <pc:chgData name="Weifeng Xu" userId="e7aed605-a3dd-4d5a-a692-a87037af107b" providerId="ADAL" clId="{E0A36AE6-DAEB-4086-8CDB-3902B8401090}" dt="2021-01-17T23:45:26.428" v="85" actId="47"/>
        <pc:sldMkLst>
          <pc:docMk/>
          <pc:sldMk cId="1237432803" sldId="263"/>
        </pc:sldMkLst>
      </pc:sldChg>
      <pc:sldChg chg="del">
        <pc:chgData name="Weifeng Xu" userId="e7aed605-a3dd-4d5a-a692-a87037af107b" providerId="ADAL" clId="{E0A36AE6-DAEB-4086-8CDB-3902B8401090}" dt="2021-01-17T23:45:26.580" v="86" actId="47"/>
        <pc:sldMkLst>
          <pc:docMk/>
          <pc:sldMk cId="2602603962" sldId="264"/>
        </pc:sldMkLst>
      </pc:sldChg>
      <pc:sldChg chg="del">
        <pc:chgData name="Weifeng Xu" userId="e7aed605-a3dd-4d5a-a692-a87037af107b" providerId="ADAL" clId="{E0A36AE6-DAEB-4086-8CDB-3902B8401090}" dt="2021-01-17T23:45:26.781" v="87" actId="47"/>
        <pc:sldMkLst>
          <pc:docMk/>
          <pc:sldMk cId="3419174452" sldId="265"/>
        </pc:sldMkLst>
      </pc:sldChg>
      <pc:sldChg chg="del">
        <pc:chgData name="Weifeng Xu" userId="e7aed605-a3dd-4d5a-a692-a87037af107b" providerId="ADAL" clId="{E0A36AE6-DAEB-4086-8CDB-3902B8401090}" dt="2021-01-17T23:45:26.965" v="88" actId="47"/>
        <pc:sldMkLst>
          <pc:docMk/>
          <pc:sldMk cId="1160958258" sldId="266"/>
        </pc:sldMkLst>
      </pc:sldChg>
    </pc:docChg>
  </pc:docChgLst>
  <pc:docChgLst>
    <pc:chgData name="Harleen Kaur" userId="S::id65ns02@ubalt.edu::9f7fc1d6-ab67-473f-ba46-e98f6ce2049b" providerId="AD" clId="Web-{1ADE0CF8-2423-90FF-14EF-C373E9E3B936}"/>
    <pc:docChg chg="addSld modSld">
      <pc:chgData name="Harleen Kaur" userId="S::id65ns02@ubalt.edu::9f7fc1d6-ab67-473f-ba46-e98f6ce2049b" providerId="AD" clId="Web-{1ADE0CF8-2423-90FF-14EF-C373E9E3B936}" dt="2021-07-09T20:30:28.777" v="385" actId="20577"/>
      <pc:docMkLst>
        <pc:docMk/>
      </pc:docMkLst>
      <pc:sldChg chg="addSp delSp modSp">
        <pc:chgData name="Harleen Kaur" userId="S::id65ns02@ubalt.edu::9f7fc1d6-ab67-473f-ba46-e98f6ce2049b" providerId="AD" clId="Web-{1ADE0CF8-2423-90FF-14EF-C373E9E3B936}" dt="2021-07-09T19:33:19.509" v="19" actId="1076"/>
        <pc:sldMkLst>
          <pc:docMk/>
          <pc:sldMk cId="3077270470" sldId="375"/>
        </pc:sldMkLst>
      </pc:sldChg>
      <pc:sldChg chg="modSp">
        <pc:chgData name="Harleen Kaur" userId="S::id65ns02@ubalt.edu::9f7fc1d6-ab67-473f-ba46-e98f6ce2049b" providerId="AD" clId="Web-{1ADE0CF8-2423-90FF-14EF-C373E9E3B936}" dt="2021-07-09T19:34:33.089" v="32" actId="20577"/>
        <pc:sldMkLst>
          <pc:docMk/>
          <pc:sldMk cId="954730872" sldId="385"/>
        </pc:sldMkLst>
      </pc:sldChg>
      <pc:sldChg chg="addSp delSp modSp">
        <pc:chgData name="Harleen Kaur" userId="S::id65ns02@ubalt.edu::9f7fc1d6-ab67-473f-ba46-e98f6ce2049b" providerId="AD" clId="Web-{1ADE0CF8-2423-90FF-14EF-C373E9E3B936}" dt="2021-07-09T19:36:03.233" v="39" actId="1076"/>
        <pc:sldMkLst>
          <pc:docMk/>
          <pc:sldMk cId="961075764" sldId="416"/>
        </pc:sldMkLst>
      </pc:sldChg>
      <pc:sldChg chg="modSp new">
        <pc:chgData name="Harleen Kaur" userId="S::id65ns02@ubalt.edu::9f7fc1d6-ab67-473f-ba46-e98f6ce2049b" providerId="AD" clId="Web-{1ADE0CF8-2423-90FF-14EF-C373E9E3B936}" dt="2021-07-09T19:50:43.434" v="141" actId="20577"/>
        <pc:sldMkLst>
          <pc:docMk/>
          <pc:sldMk cId="2609955097" sldId="437"/>
        </pc:sldMkLst>
      </pc:sldChg>
      <pc:sldChg chg="modSp new">
        <pc:chgData name="Harleen Kaur" userId="S::id65ns02@ubalt.edu::9f7fc1d6-ab67-473f-ba46-e98f6ce2049b" providerId="AD" clId="Web-{1ADE0CF8-2423-90FF-14EF-C373E9E3B936}" dt="2021-07-09T20:01:34.377" v="239" actId="20577"/>
        <pc:sldMkLst>
          <pc:docMk/>
          <pc:sldMk cId="2869426348" sldId="438"/>
        </pc:sldMkLst>
      </pc:sldChg>
      <pc:sldChg chg="addSp modSp new">
        <pc:chgData name="Harleen Kaur" userId="S::id65ns02@ubalt.edu::9f7fc1d6-ab67-473f-ba46-e98f6ce2049b" providerId="AD" clId="Web-{1ADE0CF8-2423-90FF-14EF-C373E9E3B936}" dt="2021-07-09T20:08:01.093" v="286" actId="20577"/>
        <pc:sldMkLst>
          <pc:docMk/>
          <pc:sldMk cId="2156609810" sldId="439"/>
        </pc:sldMkLst>
      </pc:sldChg>
      <pc:sldChg chg="modSp new">
        <pc:chgData name="Harleen Kaur" userId="S::id65ns02@ubalt.edu::9f7fc1d6-ab67-473f-ba46-e98f6ce2049b" providerId="AD" clId="Web-{1ADE0CF8-2423-90FF-14EF-C373E9E3B936}" dt="2021-07-09T20:30:28.777" v="385" actId="20577"/>
        <pc:sldMkLst>
          <pc:docMk/>
          <pc:sldMk cId="3370452083" sldId="440"/>
        </pc:sldMkLst>
      </pc:sldChg>
    </pc:docChg>
  </pc:docChgLst>
  <pc:docChgLst>
    <pc:chgData name="Harleen Kaur" userId="S::id65ns02@ubalt.edu::9f7fc1d6-ab67-473f-ba46-e98f6ce2049b" providerId="AD" clId="Web-{5EE3EA5F-FD78-573B-23E8-E9E5C84D7DD1}"/>
    <pc:docChg chg="addSld delSld modSld">
      <pc:chgData name="Harleen Kaur" userId="S::id65ns02@ubalt.edu::9f7fc1d6-ab67-473f-ba46-e98f6ce2049b" providerId="AD" clId="Web-{5EE3EA5F-FD78-573B-23E8-E9E5C84D7DD1}" dt="2021-08-03T20:15:42.216" v="679"/>
      <pc:docMkLst>
        <pc:docMk/>
      </pc:docMkLst>
      <pc:sldChg chg="addSp delSp modSp">
        <pc:chgData name="Harleen Kaur" userId="S::id65ns02@ubalt.edu::9f7fc1d6-ab67-473f-ba46-e98f6ce2049b" providerId="AD" clId="Web-{5EE3EA5F-FD78-573B-23E8-E9E5C84D7DD1}" dt="2021-08-03T19:18:53.606" v="2"/>
        <pc:sldMkLst>
          <pc:docMk/>
          <pc:sldMk cId="1323245308" sldId="256"/>
        </pc:sldMkLst>
      </pc:sldChg>
      <pc:sldChg chg="modSp">
        <pc:chgData name="Harleen Kaur" userId="S::id65ns02@ubalt.edu::9f7fc1d6-ab67-473f-ba46-e98f6ce2049b" providerId="AD" clId="Web-{5EE3EA5F-FD78-573B-23E8-E9E5C84D7DD1}" dt="2021-08-03T20:02:06.475" v="662" actId="1076"/>
        <pc:sldMkLst>
          <pc:docMk/>
          <pc:sldMk cId="2008758297" sldId="389"/>
        </pc:sldMkLst>
      </pc:sldChg>
      <pc:sldChg chg="modSp">
        <pc:chgData name="Harleen Kaur" userId="S::id65ns02@ubalt.edu::9f7fc1d6-ab67-473f-ba46-e98f6ce2049b" providerId="AD" clId="Web-{5EE3EA5F-FD78-573B-23E8-E9E5C84D7DD1}" dt="2021-08-03T20:01:57.178" v="660" actId="1076"/>
        <pc:sldMkLst>
          <pc:docMk/>
          <pc:sldMk cId="3040878584" sldId="390"/>
        </pc:sldMkLst>
      </pc:sldChg>
      <pc:sldChg chg="addSp">
        <pc:chgData name="Harleen Kaur" userId="S::id65ns02@ubalt.edu::9f7fc1d6-ab67-473f-ba46-e98f6ce2049b" providerId="AD" clId="Web-{5EE3EA5F-FD78-573B-23E8-E9E5C84D7DD1}" dt="2021-08-03T20:07:21.640" v="663"/>
        <pc:sldMkLst>
          <pc:docMk/>
          <pc:sldMk cId="587065400" sldId="429"/>
        </pc:sldMkLst>
      </pc:sldChg>
      <pc:sldChg chg="addSp delSp modSp">
        <pc:chgData name="Harleen Kaur" userId="S::id65ns02@ubalt.edu::9f7fc1d6-ab67-473f-ba46-e98f6ce2049b" providerId="AD" clId="Web-{5EE3EA5F-FD78-573B-23E8-E9E5C84D7DD1}" dt="2021-08-03T20:15:34.716" v="678"/>
        <pc:sldMkLst>
          <pc:docMk/>
          <pc:sldMk cId="138071100" sldId="453"/>
        </pc:sldMkLst>
      </pc:sldChg>
      <pc:sldChg chg="modSp">
        <pc:chgData name="Harleen Kaur" userId="S::id65ns02@ubalt.edu::9f7fc1d6-ab67-473f-ba46-e98f6ce2049b" providerId="AD" clId="Web-{5EE3EA5F-FD78-573B-23E8-E9E5C84D7DD1}" dt="2021-08-03T20:00:50.082" v="654" actId="1076"/>
        <pc:sldMkLst>
          <pc:docMk/>
          <pc:sldMk cId="119521946" sldId="455"/>
        </pc:sldMkLst>
      </pc:sldChg>
      <pc:sldChg chg="modSp">
        <pc:chgData name="Harleen Kaur" userId="S::id65ns02@ubalt.edu::9f7fc1d6-ab67-473f-ba46-e98f6ce2049b" providerId="AD" clId="Web-{5EE3EA5F-FD78-573B-23E8-E9E5C84D7DD1}" dt="2021-08-03T20:00:23.222" v="652" actId="1076"/>
        <pc:sldMkLst>
          <pc:docMk/>
          <pc:sldMk cId="819406772" sldId="456"/>
        </pc:sldMkLst>
      </pc:sldChg>
      <pc:sldChg chg="modSp">
        <pc:chgData name="Harleen Kaur" userId="S::id65ns02@ubalt.edu::9f7fc1d6-ab67-473f-ba46-e98f6ce2049b" providerId="AD" clId="Web-{5EE3EA5F-FD78-573B-23E8-E9E5C84D7DD1}" dt="2021-08-03T20:01:41.724" v="658" actId="1076"/>
        <pc:sldMkLst>
          <pc:docMk/>
          <pc:sldMk cId="2999971030" sldId="487"/>
        </pc:sldMkLst>
      </pc:sldChg>
      <pc:sldChg chg="modSp">
        <pc:chgData name="Harleen Kaur" userId="S::id65ns02@ubalt.edu::9f7fc1d6-ab67-473f-ba46-e98f6ce2049b" providerId="AD" clId="Web-{5EE3EA5F-FD78-573B-23E8-E9E5C84D7DD1}" dt="2021-08-03T20:01:32.646" v="656" actId="1076"/>
        <pc:sldMkLst>
          <pc:docMk/>
          <pc:sldMk cId="1679723272" sldId="488"/>
        </pc:sldMkLst>
      </pc:sldChg>
      <pc:sldChg chg="modSp modNotes">
        <pc:chgData name="Harleen Kaur" userId="S::id65ns02@ubalt.edu::9f7fc1d6-ab67-473f-ba46-e98f6ce2049b" providerId="AD" clId="Web-{5EE3EA5F-FD78-573B-23E8-E9E5C84D7DD1}" dt="2021-08-03T19:48:20.280" v="323" actId="14100"/>
        <pc:sldMkLst>
          <pc:docMk/>
          <pc:sldMk cId="48681424" sldId="494"/>
        </pc:sldMkLst>
      </pc:sldChg>
      <pc:sldChg chg="modSp">
        <pc:chgData name="Harleen Kaur" userId="S::id65ns02@ubalt.edu::9f7fc1d6-ab67-473f-ba46-e98f6ce2049b" providerId="AD" clId="Web-{5EE3EA5F-FD78-573B-23E8-E9E5C84D7DD1}" dt="2021-08-03T20:00:01.846" v="648" actId="1076"/>
        <pc:sldMkLst>
          <pc:docMk/>
          <pc:sldMk cId="3788700773" sldId="496"/>
        </pc:sldMkLst>
      </pc:sldChg>
      <pc:sldChg chg="modSp new">
        <pc:chgData name="Harleen Kaur" userId="S::id65ns02@ubalt.edu::9f7fc1d6-ab67-473f-ba46-e98f6ce2049b" providerId="AD" clId="Web-{5EE3EA5F-FD78-573B-23E8-E9E5C84D7DD1}" dt="2021-08-03T19:59:49.143" v="646" actId="20577"/>
        <pc:sldMkLst>
          <pc:docMk/>
          <pc:sldMk cId="2615184067" sldId="498"/>
        </pc:sldMkLst>
      </pc:sldChg>
      <pc:sldChg chg="addSp delSp modSp new del">
        <pc:chgData name="Harleen Kaur" userId="S::id65ns02@ubalt.edu::9f7fc1d6-ab67-473f-ba46-e98f6ce2049b" providerId="AD" clId="Web-{5EE3EA5F-FD78-573B-23E8-E9E5C84D7DD1}" dt="2021-08-03T20:15:42.216" v="679"/>
        <pc:sldMkLst>
          <pc:docMk/>
          <pc:sldMk cId="16977482" sldId="499"/>
        </pc:sldMkLst>
      </pc:sldChg>
    </pc:docChg>
  </pc:docChgLst>
  <pc:docChgLst>
    <pc:chgData name="Weifeng Xu" userId="e7aed605-a3dd-4d5a-a692-a87037af107b" providerId="ADAL" clId="{C54D13FE-74BA-4901-A6A3-DD765F0EF80E}"/>
    <pc:docChg chg="undo redo custSel mod addSld modSld sldOrd">
      <pc:chgData name="Weifeng Xu" userId="e7aed605-a3dd-4d5a-a692-a87037af107b" providerId="ADAL" clId="{C54D13FE-74BA-4901-A6A3-DD765F0EF80E}" dt="2021-01-18T02:17:26.309" v="733" actId="6549"/>
      <pc:docMkLst>
        <pc:docMk/>
      </pc:docMkLst>
      <pc:sldChg chg="modSp mod">
        <pc:chgData name="Weifeng Xu" userId="e7aed605-a3dd-4d5a-a692-a87037af107b" providerId="ADAL" clId="{C54D13FE-74BA-4901-A6A3-DD765F0EF80E}" dt="2021-01-18T00:12:35.723" v="6" actId="20577"/>
        <pc:sldMkLst>
          <pc:docMk/>
          <pc:sldMk cId="1392771324" sldId="258"/>
        </pc:sldMkLst>
      </pc:sldChg>
      <pc:sldChg chg="modSp new mod">
        <pc:chgData name="Weifeng Xu" userId="e7aed605-a3dd-4d5a-a692-a87037af107b" providerId="ADAL" clId="{C54D13FE-74BA-4901-A6A3-DD765F0EF80E}" dt="2021-01-18T01:05:02.364" v="374" actId="20577"/>
        <pc:sldMkLst>
          <pc:docMk/>
          <pc:sldMk cId="1449920218" sldId="261"/>
        </pc:sldMkLst>
      </pc:sldChg>
      <pc:sldChg chg="addSp delSp modSp new mod setBg modClrScheme chgLayout modNotesTx">
        <pc:chgData name="Weifeng Xu" userId="e7aed605-a3dd-4d5a-a692-a87037af107b" providerId="ADAL" clId="{C54D13FE-74BA-4901-A6A3-DD765F0EF80E}" dt="2021-01-18T01:45:32.650" v="485" actId="1076"/>
        <pc:sldMkLst>
          <pc:docMk/>
          <pc:sldMk cId="3028204050" sldId="262"/>
        </pc:sldMkLst>
      </pc:sldChg>
      <pc:sldChg chg="addSp delSp modSp new mod setBg setClrOvrMap">
        <pc:chgData name="Weifeng Xu" userId="e7aed605-a3dd-4d5a-a692-a87037af107b" providerId="ADAL" clId="{C54D13FE-74BA-4901-A6A3-DD765F0EF80E}" dt="2021-01-18T02:17:20.454" v="732" actId="20577"/>
        <pc:sldMkLst>
          <pc:docMk/>
          <pc:sldMk cId="2219828795" sldId="263"/>
        </pc:sldMkLst>
      </pc:sldChg>
      <pc:sldChg chg="addSp delSp modSp new mod modClrScheme chgLayout">
        <pc:chgData name="Weifeng Xu" userId="e7aed605-a3dd-4d5a-a692-a87037af107b" providerId="ADAL" clId="{C54D13FE-74BA-4901-A6A3-DD765F0EF80E}" dt="2021-01-18T02:15:18.970" v="684" actId="14100"/>
        <pc:sldMkLst>
          <pc:docMk/>
          <pc:sldMk cId="266696141" sldId="264"/>
        </pc:sldMkLst>
      </pc:sldChg>
      <pc:sldChg chg="addSp delSp modSp add mod ord modClrScheme chgLayout">
        <pc:chgData name="Weifeng Xu" userId="e7aed605-a3dd-4d5a-a692-a87037af107b" providerId="ADAL" clId="{C54D13FE-74BA-4901-A6A3-DD765F0EF80E}" dt="2021-01-18T02:17:26.309" v="733" actId="6549"/>
        <pc:sldMkLst>
          <pc:docMk/>
          <pc:sldMk cId="3192448814" sldId="265"/>
        </pc:sldMkLst>
      </pc:sldChg>
    </pc:docChg>
  </pc:docChgLst>
  <pc:docChgLst>
    <pc:chgData name="Harleen Kaur" userId="S::id65ns02@ubalt.edu::9f7fc1d6-ab67-473f-ba46-e98f6ce2049b" providerId="AD" clId="Web-{468CF9A0-7826-F6A2-453E-BF85142DAAA1}"/>
    <pc:docChg chg="addSld modSld">
      <pc:chgData name="Harleen Kaur" userId="S::id65ns02@ubalt.edu::9f7fc1d6-ab67-473f-ba46-e98f6ce2049b" providerId="AD" clId="Web-{468CF9A0-7826-F6A2-453E-BF85142DAAA1}" dt="2021-07-15T13:02:52.826" v="650"/>
      <pc:docMkLst>
        <pc:docMk/>
      </pc:docMkLst>
      <pc:sldChg chg="addSp delSp modSp">
        <pc:chgData name="Harleen Kaur" userId="S::id65ns02@ubalt.edu::9f7fc1d6-ab67-473f-ba46-e98f6ce2049b" providerId="AD" clId="Web-{468CF9A0-7826-F6A2-453E-BF85142DAAA1}" dt="2021-07-15T12:36:27.750" v="646" actId="20577"/>
        <pc:sldMkLst>
          <pc:docMk/>
          <pc:sldMk cId="3306337535" sldId="419"/>
        </pc:sldMkLst>
      </pc:sldChg>
      <pc:sldChg chg="modSp">
        <pc:chgData name="Harleen Kaur" userId="S::id65ns02@ubalt.edu::9f7fc1d6-ab67-473f-ba46-e98f6ce2049b" providerId="AD" clId="Web-{468CF9A0-7826-F6A2-453E-BF85142DAAA1}" dt="2021-07-15T12:41:39.190" v="647" actId="20577"/>
        <pc:sldMkLst>
          <pc:docMk/>
          <pc:sldMk cId="2609955097" sldId="437"/>
        </pc:sldMkLst>
      </pc:sldChg>
      <pc:sldChg chg="modSp">
        <pc:chgData name="Harleen Kaur" userId="S::id65ns02@ubalt.edu::9f7fc1d6-ab67-473f-ba46-e98f6ce2049b" providerId="AD" clId="Web-{468CF9A0-7826-F6A2-453E-BF85142DAAA1}" dt="2021-07-14T18:21:28.224" v="103" actId="20577"/>
        <pc:sldMkLst>
          <pc:docMk/>
          <pc:sldMk cId="2869426348" sldId="438"/>
        </pc:sldMkLst>
      </pc:sldChg>
      <pc:sldChg chg="modSp">
        <pc:chgData name="Harleen Kaur" userId="S::id65ns02@ubalt.edu::9f7fc1d6-ab67-473f-ba46-e98f6ce2049b" providerId="AD" clId="Web-{468CF9A0-7826-F6A2-453E-BF85142DAAA1}" dt="2021-07-14T18:06:41.149" v="37" actId="20577"/>
        <pc:sldMkLst>
          <pc:docMk/>
          <pc:sldMk cId="2156609810" sldId="439"/>
        </pc:sldMkLst>
      </pc:sldChg>
      <pc:sldChg chg="modSp">
        <pc:chgData name="Harleen Kaur" userId="S::id65ns02@ubalt.edu::9f7fc1d6-ab67-473f-ba46-e98f6ce2049b" providerId="AD" clId="Web-{468CF9A0-7826-F6A2-453E-BF85142DAAA1}" dt="2021-07-14T18:33:36.154" v="438" actId="20577"/>
        <pc:sldMkLst>
          <pc:docMk/>
          <pc:sldMk cId="1049910314" sldId="441"/>
        </pc:sldMkLst>
      </pc:sldChg>
      <pc:sldChg chg="modSp">
        <pc:chgData name="Harleen Kaur" userId="S::id65ns02@ubalt.edu::9f7fc1d6-ab67-473f-ba46-e98f6ce2049b" providerId="AD" clId="Web-{468CF9A0-7826-F6A2-453E-BF85142DAAA1}" dt="2021-07-15T12:47:59.352" v="649" actId="20577"/>
        <pc:sldMkLst>
          <pc:docMk/>
          <pc:sldMk cId="2956052182" sldId="444"/>
        </pc:sldMkLst>
      </pc:sldChg>
      <pc:sldChg chg="modSp">
        <pc:chgData name="Harleen Kaur" userId="S::id65ns02@ubalt.edu::9f7fc1d6-ab67-473f-ba46-e98f6ce2049b" providerId="AD" clId="Web-{468CF9A0-7826-F6A2-453E-BF85142DAAA1}" dt="2021-07-14T18:50:42.094" v="632" actId="20577"/>
        <pc:sldMkLst>
          <pc:docMk/>
          <pc:sldMk cId="2349952390" sldId="448"/>
        </pc:sldMkLst>
      </pc:sldChg>
      <pc:sldChg chg="modSp new">
        <pc:chgData name="Harleen Kaur" userId="S::id65ns02@ubalt.edu::9f7fc1d6-ab67-473f-ba46-e98f6ce2049b" providerId="AD" clId="Web-{468CF9A0-7826-F6A2-453E-BF85142DAAA1}" dt="2021-07-14T18:32:42.043" v="432" actId="20577"/>
        <pc:sldMkLst>
          <pc:docMk/>
          <pc:sldMk cId="3650743699" sldId="450"/>
        </pc:sldMkLst>
      </pc:sldChg>
      <pc:sldChg chg="addSp modSp new">
        <pc:chgData name="Harleen Kaur" userId="S::id65ns02@ubalt.edu::9f7fc1d6-ab67-473f-ba46-e98f6ce2049b" providerId="AD" clId="Web-{468CF9A0-7826-F6A2-453E-BF85142DAAA1}" dt="2021-07-15T13:02:52.826" v="650"/>
        <pc:sldMkLst>
          <pc:docMk/>
          <pc:sldMk cId="1438349411" sldId="451"/>
        </pc:sldMkLst>
      </pc:sldChg>
    </pc:docChg>
  </pc:docChgLst>
  <pc:docChgLst>
    <pc:chgData name="Harleen Kaur" userId="S::id65ns02@ubalt.edu::9f7fc1d6-ab67-473f-ba46-e98f6ce2049b" providerId="AD" clId="Web-{A8705A35-AF37-B230-62EC-24BF5CACCE19}"/>
    <pc:docChg chg="modSld">
      <pc:chgData name="Harleen Kaur" userId="S::id65ns02@ubalt.edu::9f7fc1d6-ab67-473f-ba46-e98f6ce2049b" providerId="AD" clId="Web-{A8705A35-AF37-B230-62EC-24BF5CACCE19}" dt="2021-06-28T12:53:22.376" v="60" actId="20577"/>
      <pc:docMkLst>
        <pc:docMk/>
      </pc:docMkLst>
      <pc:sldChg chg="modSp">
        <pc:chgData name="Harleen Kaur" userId="S::id65ns02@ubalt.edu::9f7fc1d6-ab67-473f-ba46-e98f6ce2049b" providerId="AD" clId="Web-{A8705A35-AF37-B230-62EC-24BF5CACCE19}" dt="2021-06-28T12:34:17.269" v="4" actId="20577"/>
        <pc:sldMkLst>
          <pc:docMk/>
          <pc:sldMk cId="2816373483" sldId="376"/>
        </pc:sldMkLst>
      </pc:sldChg>
      <pc:sldChg chg="addSp modSp modNotes">
        <pc:chgData name="Harleen Kaur" userId="S::id65ns02@ubalt.edu::9f7fc1d6-ab67-473f-ba46-e98f6ce2049b" providerId="AD" clId="Web-{A8705A35-AF37-B230-62EC-24BF5CACCE19}" dt="2021-06-28T12:42:56.266" v="47" actId="1076"/>
        <pc:sldMkLst>
          <pc:docMk/>
          <pc:sldMk cId="979769990" sldId="377"/>
        </pc:sldMkLst>
      </pc:sldChg>
      <pc:sldChg chg="modSp">
        <pc:chgData name="Harleen Kaur" userId="S::id65ns02@ubalt.edu::9f7fc1d6-ab67-473f-ba46-e98f6ce2049b" providerId="AD" clId="Web-{A8705A35-AF37-B230-62EC-24BF5CACCE19}" dt="2021-06-28T12:38:01.056" v="12" actId="20577"/>
        <pc:sldMkLst>
          <pc:docMk/>
          <pc:sldMk cId="3268356748" sldId="380"/>
        </pc:sldMkLst>
      </pc:sldChg>
      <pc:sldChg chg="modSp">
        <pc:chgData name="Harleen Kaur" userId="S::id65ns02@ubalt.edu::9f7fc1d6-ab67-473f-ba46-e98f6ce2049b" providerId="AD" clId="Web-{A8705A35-AF37-B230-62EC-24BF5CACCE19}" dt="2021-06-28T12:48:08.930" v="50" actId="20577"/>
        <pc:sldMkLst>
          <pc:docMk/>
          <pc:sldMk cId="2810743782" sldId="383"/>
        </pc:sldMkLst>
      </pc:sldChg>
      <pc:sldChg chg="modSp">
        <pc:chgData name="Harleen Kaur" userId="S::id65ns02@ubalt.edu::9f7fc1d6-ab67-473f-ba46-e98f6ce2049b" providerId="AD" clId="Web-{A8705A35-AF37-B230-62EC-24BF5CACCE19}" dt="2021-06-28T12:50:30.309" v="53" actId="20577"/>
        <pc:sldMkLst>
          <pc:docMk/>
          <pc:sldMk cId="954730872" sldId="385"/>
        </pc:sldMkLst>
      </pc:sldChg>
      <pc:sldChg chg="modSp">
        <pc:chgData name="Harleen Kaur" userId="S::id65ns02@ubalt.edu::9f7fc1d6-ab67-473f-ba46-e98f6ce2049b" providerId="AD" clId="Web-{A8705A35-AF37-B230-62EC-24BF5CACCE19}" dt="2021-06-28T12:53:22.376" v="60" actId="20577"/>
        <pc:sldMkLst>
          <pc:docMk/>
          <pc:sldMk cId="3365298552" sldId="388"/>
        </pc:sldMkLst>
      </pc:sldChg>
    </pc:docChg>
  </pc:docChgLst>
  <pc:docChgLst>
    <pc:chgData name="Harleen Kaur" userId="S::id65ns02@ubalt.edu::9f7fc1d6-ab67-473f-ba46-e98f6ce2049b" providerId="AD" clId="Web-{738123F3-34A9-ADCB-8106-539A0ED93125}"/>
    <pc:docChg chg="addSld delSld modSld sldOrd">
      <pc:chgData name="Harleen Kaur" userId="S::id65ns02@ubalt.edu::9f7fc1d6-ab67-473f-ba46-e98f6ce2049b" providerId="AD" clId="Web-{738123F3-34A9-ADCB-8106-539A0ED93125}" dt="2021-08-01T02:04:19.836" v="554" actId="20577"/>
      <pc:docMkLst>
        <pc:docMk/>
      </pc:docMkLst>
      <pc:sldChg chg="del">
        <pc:chgData name="Harleen Kaur" userId="S::id65ns02@ubalt.edu::9f7fc1d6-ab67-473f-ba46-e98f6ce2049b" providerId="AD" clId="Web-{738123F3-34A9-ADCB-8106-539A0ED93125}" dt="2021-08-01T01:53:44.899" v="394"/>
        <pc:sldMkLst>
          <pc:docMk/>
          <pc:sldMk cId="2020629071" sldId="362"/>
        </pc:sldMkLst>
      </pc:sldChg>
      <pc:sldChg chg="del">
        <pc:chgData name="Harleen Kaur" userId="S::id65ns02@ubalt.edu::9f7fc1d6-ab67-473f-ba46-e98f6ce2049b" providerId="AD" clId="Web-{738123F3-34A9-ADCB-8106-539A0ED93125}" dt="2021-07-31T23:28:19.569" v="360"/>
        <pc:sldMkLst>
          <pc:docMk/>
          <pc:sldMk cId="3365298552" sldId="388"/>
        </pc:sldMkLst>
      </pc:sldChg>
      <pc:sldChg chg="del">
        <pc:chgData name="Harleen Kaur" userId="S::id65ns02@ubalt.edu::9f7fc1d6-ab67-473f-ba46-e98f6ce2049b" providerId="AD" clId="Web-{738123F3-34A9-ADCB-8106-539A0ED93125}" dt="2021-07-31T23:28:21.100" v="361"/>
        <pc:sldMkLst>
          <pc:docMk/>
          <pc:sldMk cId="4258082541" sldId="392"/>
        </pc:sldMkLst>
      </pc:sldChg>
      <pc:sldChg chg="del">
        <pc:chgData name="Harleen Kaur" userId="S::id65ns02@ubalt.edu::9f7fc1d6-ab67-473f-ba46-e98f6ce2049b" providerId="AD" clId="Web-{738123F3-34A9-ADCB-8106-539A0ED93125}" dt="2021-07-31T23:28:32.632" v="362"/>
        <pc:sldMkLst>
          <pc:docMk/>
          <pc:sldMk cId="1701036471" sldId="393"/>
        </pc:sldMkLst>
      </pc:sldChg>
      <pc:sldChg chg="del">
        <pc:chgData name="Harleen Kaur" userId="S::id65ns02@ubalt.edu::9f7fc1d6-ab67-473f-ba46-e98f6ce2049b" providerId="AD" clId="Web-{738123F3-34A9-ADCB-8106-539A0ED93125}" dt="2021-07-31T23:28:38.788" v="363"/>
        <pc:sldMkLst>
          <pc:docMk/>
          <pc:sldMk cId="3856163379" sldId="394"/>
        </pc:sldMkLst>
      </pc:sldChg>
      <pc:sldChg chg="del">
        <pc:chgData name="Harleen Kaur" userId="S::id65ns02@ubalt.edu::9f7fc1d6-ab67-473f-ba46-e98f6ce2049b" providerId="AD" clId="Web-{738123F3-34A9-ADCB-8106-539A0ED93125}" dt="2021-08-01T01:50:08.223" v="383"/>
        <pc:sldMkLst>
          <pc:docMk/>
          <pc:sldMk cId="3523215299" sldId="395"/>
        </pc:sldMkLst>
      </pc:sldChg>
      <pc:sldChg chg="del">
        <pc:chgData name="Harleen Kaur" userId="S::id65ns02@ubalt.edu::9f7fc1d6-ab67-473f-ba46-e98f6ce2049b" providerId="AD" clId="Web-{738123F3-34A9-ADCB-8106-539A0ED93125}" dt="2021-07-31T23:29:39.415" v="364"/>
        <pc:sldMkLst>
          <pc:docMk/>
          <pc:sldMk cId="3010338886" sldId="396"/>
        </pc:sldMkLst>
      </pc:sldChg>
      <pc:sldChg chg="del">
        <pc:chgData name="Harleen Kaur" userId="S::id65ns02@ubalt.edu::9f7fc1d6-ab67-473f-ba46-e98f6ce2049b" providerId="AD" clId="Web-{738123F3-34A9-ADCB-8106-539A0ED93125}" dt="2021-08-01T01:54:16.134" v="399"/>
        <pc:sldMkLst>
          <pc:docMk/>
          <pc:sldMk cId="270977072" sldId="398"/>
        </pc:sldMkLst>
      </pc:sldChg>
      <pc:sldChg chg="del">
        <pc:chgData name="Harleen Kaur" userId="S::id65ns02@ubalt.edu::9f7fc1d6-ab67-473f-ba46-e98f6ce2049b" providerId="AD" clId="Web-{738123F3-34A9-ADCB-8106-539A0ED93125}" dt="2021-08-01T01:53:43.040" v="393"/>
        <pc:sldMkLst>
          <pc:docMk/>
          <pc:sldMk cId="2012814527" sldId="400"/>
        </pc:sldMkLst>
      </pc:sldChg>
      <pc:sldChg chg="del">
        <pc:chgData name="Harleen Kaur" userId="S::id65ns02@ubalt.edu::9f7fc1d6-ab67-473f-ba46-e98f6ce2049b" providerId="AD" clId="Web-{738123F3-34A9-ADCB-8106-539A0ED93125}" dt="2021-08-01T01:49:58.395" v="380"/>
        <pc:sldMkLst>
          <pc:docMk/>
          <pc:sldMk cId="1318968879" sldId="401"/>
        </pc:sldMkLst>
      </pc:sldChg>
      <pc:sldChg chg="add del">
        <pc:chgData name="Harleen Kaur" userId="S::id65ns02@ubalt.edu::9f7fc1d6-ab67-473f-ba46-e98f6ce2049b" providerId="AD" clId="Web-{738123F3-34A9-ADCB-8106-539A0ED93125}" dt="2021-08-01T01:50:12.239" v="384"/>
        <pc:sldMkLst>
          <pc:docMk/>
          <pc:sldMk cId="2072083871" sldId="402"/>
        </pc:sldMkLst>
      </pc:sldChg>
      <pc:sldChg chg="del">
        <pc:chgData name="Harleen Kaur" userId="S::id65ns02@ubalt.edu::9f7fc1d6-ab67-473f-ba46-e98f6ce2049b" providerId="AD" clId="Web-{738123F3-34A9-ADCB-8106-539A0ED93125}" dt="2021-08-01T01:54:17.322" v="400"/>
        <pc:sldMkLst>
          <pc:docMk/>
          <pc:sldMk cId="1124496874" sldId="407"/>
        </pc:sldMkLst>
      </pc:sldChg>
      <pc:sldChg chg="addSp delSp modSp">
        <pc:chgData name="Harleen Kaur" userId="S::id65ns02@ubalt.edu::9f7fc1d6-ab67-473f-ba46-e98f6ce2049b" providerId="AD" clId="Web-{738123F3-34A9-ADCB-8106-539A0ED93125}" dt="2021-08-01T02:02:52.506" v="516"/>
        <pc:sldMkLst>
          <pc:docMk/>
          <pc:sldMk cId="1839150834" sldId="410"/>
        </pc:sldMkLst>
      </pc:sldChg>
      <pc:sldChg chg="addSp delSp modSp">
        <pc:chgData name="Harleen Kaur" userId="S::id65ns02@ubalt.edu::9f7fc1d6-ab67-473f-ba46-e98f6ce2049b" providerId="AD" clId="Web-{738123F3-34A9-ADCB-8106-539A0ED93125}" dt="2021-08-01T02:03:17.304" v="533"/>
        <pc:sldMkLst>
          <pc:docMk/>
          <pc:sldMk cId="46822973" sldId="411"/>
        </pc:sldMkLst>
      </pc:sldChg>
      <pc:sldChg chg="addSp delSp modSp">
        <pc:chgData name="Harleen Kaur" userId="S::id65ns02@ubalt.edu::9f7fc1d6-ab67-473f-ba46-e98f6ce2049b" providerId="AD" clId="Web-{738123F3-34A9-ADCB-8106-539A0ED93125}" dt="2021-08-01T02:03:51.335" v="552"/>
        <pc:sldMkLst>
          <pc:docMk/>
          <pc:sldMk cId="3735861723" sldId="412"/>
        </pc:sldMkLst>
      </pc:sldChg>
      <pc:sldChg chg="del">
        <pc:chgData name="Harleen Kaur" userId="S::id65ns02@ubalt.edu::9f7fc1d6-ab67-473f-ba46-e98f6ce2049b" providerId="AD" clId="Web-{738123F3-34A9-ADCB-8106-539A0ED93125}" dt="2021-08-01T01:53:46.430" v="395"/>
        <pc:sldMkLst>
          <pc:docMk/>
          <pc:sldMk cId="1378301349" sldId="415"/>
        </pc:sldMkLst>
      </pc:sldChg>
      <pc:sldChg chg="del">
        <pc:chgData name="Harleen Kaur" userId="S::id65ns02@ubalt.edu::9f7fc1d6-ab67-473f-ba46-e98f6ce2049b" providerId="AD" clId="Web-{738123F3-34A9-ADCB-8106-539A0ED93125}" dt="2021-07-31T23:27:43.974" v="358"/>
        <pc:sldMkLst>
          <pc:docMk/>
          <pc:sldMk cId="3306337535" sldId="419"/>
        </pc:sldMkLst>
      </pc:sldChg>
      <pc:sldChg chg="del">
        <pc:chgData name="Harleen Kaur" userId="S::id65ns02@ubalt.edu::9f7fc1d6-ab67-473f-ba46-e98f6ce2049b" providerId="AD" clId="Web-{738123F3-34A9-ADCB-8106-539A0ED93125}" dt="2021-08-01T01:50:00.473" v="381"/>
        <pc:sldMkLst>
          <pc:docMk/>
          <pc:sldMk cId="2609955097" sldId="437"/>
        </pc:sldMkLst>
      </pc:sldChg>
      <pc:sldChg chg="del">
        <pc:chgData name="Harleen Kaur" userId="S::id65ns02@ubalt.edu::9f7fc1d6-ab67-473f-ba46-e98f6ce2049b" providerId="AD" clId="Web-{738123F3-34A9-ADCB-8106-539A0ED93125}" dt="2021-08-01T01:50:06.395" v="382"/>
        <pc:sldMkLst>
          <pc:docMk/>
          <pc:sldMk cId="2869426348" sldId="438"/>
        </pc:sldMkLst>
      </pc:sldChg>
      <pc:sldChg chg="ord">
        <pc:chgData name="Harleen Kaur" userId="S::id65ns02@ubalt.edu::9f7fc1d6-ab67-473f-ba46-e98f6ce2049b" providerId="AD" clId="Web-{738123F3-34A9-ADCB-8106-539A0ED93125}" dt="2021-08-01T02:00:07.785" v="431"/>
        <pc:sldMkLst>
          <pc:docMk/>
          <pc:sldMk cId="2156609810" sldId="439"/>
        </pc:sldMkLst>
      </pc:sldChg>
      <pc:sldChg chg="del">
        <pc:chgData name="Harleen Kaur" userId="S::id65ns02@ubalt.edu::9f7fc1d6-ab67-473f-ba46-e98f6ce2049b" providerId="AD" clId="Web-{738123F3-34A9-ADCB-8106-539A0ED93125}" dt="2021-08-01T01:53:50.774" v="397"/>
        <pc:sldMkLst>
          <pc:docMk/>
          <pc:sldMk cId="3370452083" sldId="440"/>
        </pc:sldMkLst>
      </pc:sldChg>
      <pc:sldChg chg="del">
        <pc:chgData name="Harleen Kaur" userId="S::id65ns02@ubalt.edu::9f7fc1d6-ab67-473f-ba46-e98f6ce2049b" providerId="AD" clId="Web-{738123F3-34A9-ADCB-8106-539A0ED93125}" dt="2021-08-01T01:54:14.259" v="398"/>
        <pc:sldMkLst>
          <pc:docMk/>
          <pc:sldMk cId="2338093303" sldId="442"/>
        </pc:sldMkLst>
      </pc:sldChg>
      <pc:sldChg chg="add del">
        <pc:chgData name="Harleen Kaur" userId="S::id65ns02@ubalt.edu::9f7fc1d6-ab67-473f-ba46-e98f6ce2049b" providerId="AD" clId="Web-{738123F3-34A9-ADCB-8106-539A0ED93125}" dt="2021-08-01T01:56:42.246" v="407"/>
        <pc:sldMkLst>
          <pc:docMk/>
          <pc:sldMk cId="3318184395" sldId="443"/>
        </pc:sldMkLst>
      </pc:sldChg>
      <pc:sldChg chg="del">
        <pc:chgData name="Harleen Kaur" userId="S::id65ns02@ubalt.edu::9f7fc1d6-ab67-473f-ba46-e98f6ce2049b" providerId="AD" clId="Web-{738123F3-34A9-ADCB-8106-539A0ED93125}" dt="2021-07-31T23:27:46.943" v="359"/>
        <pc:sldMkLst>
          <pc:docMk/>
          <pc:sldMk cId="2956052182" sldId="444"/>
        </pc:sldMkLst>
      </pc:sldChg>
      <pc:sldChg chg="ord">
        <pc:chgData name="Harleen Kaur" userId="S::id65ns02@ubalt.edu::9f7fc1d6-ab67-473f-ba46-e98f6ce2049b" providerId="AD" clId="Web-{738123F3-34A9-ADCB-8106-539A0ED93125}" dt="2021-08-01T01:53:29.555" v="392"/>
        <pc:sldMkLst>
          <pc:docMk/>
          <pc:sldMk cId="3097308220" sldId="445"/>
        </pc:sldMkLst>
      </pc:sldChg>
      <pc:sldChg chg="del">
        <pc:chgData name="Harleen Kaur" userId="S::id65ns02@ubalt.edu::9f7fc1d6-ab67-473f-ba46-e98f6ce2049b" providerId="AD" clId="Web-{738123F3-34A9-ADCB-8106-539A0ED93125}" dt="2021-08-01T01:53:49.009" v="396"/>
        <pc:sldMkLst>
          <pc:docMk/>
          <pc:sldMk cId="3496283479" sldId="446"/>
        </pc:sldMkLst>
      </pc:sldChg>
      <pc:sldChg chg="ord">
        <pc:chgData name="Harleen Kaur" userId="S::id65ns02@ubalt.edu::9f7fc1d6-ab67-473f-ba46-e98f6ce2049b" providerId="AD" clId="Web-{738123F3-34A9-ADCB-8106-539A0ED93125}" dt="2021-08-01T01:59:15.939" v="428"/>
        <pc:sldMkLst>
          <pc:docMk/>
          <pc:sldMk cId="2270913000" sldId="447"/>
        </pc:sldMkLst>
      </pc:sldChg>
      <pc:sldChg chg="del">
        <pc:chgData name="Harleen Kaur" userId="S::id65ns02@ubalt.edu::9f7fc1d6-ab67-473f-ba46-e98f6ce2049b" providerId="AD" clId="Web-{738123F3-34A9-ADCB-8106-539A0ED93125}" dt="2021-07-31T23:27:41.662" v="357"/>
        <pc:sldMkLst>
          <pc:docMk/>
          <pc:sldMk cId="69086169" sldId="452"/>
        </pc:sldMkLst>
      </pc:sldChg>
      <pc:sldChg chg="ord">
        <pc:chgData name="Harleen Kaur" userId="S::id65ns02@ubalt.edu::9f7fc1d6-ab67-473f-ba46-e98f6ce2049b" providerId="AD" clId="Web-{738123F3-34A9-ADCB-8106-539A0ED93125}" dt="2021-08-01T01:59:39.330" v="429"/>
        <pc:sldMkLst>
          <pc:docMk/>
          <pc:sldMk cId="138071100" sldId="453"/>
        </pc:sldMkLst>
      </pc:sldChg>
      <pc:sldChg chg="ord">
        <pc:chgData name="Harleen Kaur" userId="S::id65ns02@ubalt.edu::9f7fc1d6-ab67-473f-ba46-e98f6ce2049b" providerId="AD" clId="Web-{738123F3-34A9-ADCB-8106-539A0ED93125}" dt="2021-08-01T01:57:43.250" v="408"/>
        <pc:sldMkLst>
          <pc:docMk/>
          <pc:sldMk cId="2698563990" sldId="454"/>
        </pc:sldMkLst>
      </pc:sldChg>
      <pc:sldChg chg="ord">
        <pc:chgData name="Harleen Kaur" userId="S::id65ns02@ubalt.edu::9f7fc1d6-ab67-473f-ba46-e98f6ce2049b" providerId="AD" clId="Web-{738123F3-34A9-ADCB-8106-539A0ED93125}" dt="2021-07-31T23:11:25.396" v="242"/>
        <pc:sldMkLst>
          <pc:docMk/>
          <pc:sldMk cId="119521946" sldId="455"/>
        </pc:sldMkLst>
      </pc:sldChg>
      <pc:sldChg chg="ord">
        <pc:chgData name="Harleen Kaur" userId="S::id65ns02@ubalt.edu::9f7fc1d6-ab67-473f-ba46-e98f6ce2049b" providerId="AD" clId="Web-{738123F3-34A9-ADCB-8106-539A0ED93125}" dt="2021-08-01T01:58:06.438" v="409"/>
        <pc:sldMkLst>
          <pc:docMk/>
          <pc:sldMk cId="819406772" sldId="456"/>
        </pc:sldMkLst>
      </pc:sldChg>
      <pc:sldChg chg="del">
        <pc:chgData name="Harleen Kaur" userId="S::id65ns02@ubalt.edu::9f7fc1d6-ab67-473f-ba46-e98f6ce2049b" providerId="AD" clId="Web-{738123F3-34A9-ADCB-8106-539A0ED93125}" dt="2021-08-01T01:49:41.473" v="377"/>
        <pc:sldMkLst>
          <pc:docMk/>
          <pc:sldMk cId="4223382174" sldId="467"/>
        </pc:sldMkLst>
      </pc:sldChg>
      <pc:sldChg chg="del">
        <pc:chgData name="Harleen Kaur" userId="S::id65ns02@ubalt.edu::9f7fc1d6-ab67-473f-ba46-e98f6ce2049b" providerId="AD" clId="Web-{738123F3-34A9-ADCB-8106-539A0ED93125}" dt="2021-08-01T01:49:42.848" v="378"/>
        <pc:sldMkLst>
          <pc:docMk/>
          <pc:sldMk cId="3882710786" sldId="470"/>
        </pc:sldMkLst>
      </pc:sldChg>
      <pc:sldChg chg="del">
        <pc:chgData name="Harleen Kaur" userId="S::id65ns02@ubalt.edu::9f7fc1d6-ab67-473f-ba46-e98f6ce2049b" providerId="AD" clId="Web-{738123F3-34A9-ADCB-8106-539A0ED93125}" dt="2021-08-01T01:49:46.395" v="379"/>
        <pc:sldMkLst>
          <pc:docMk/>
          <pc:sldMk cId="1733354371" sldId="471"/>
        </pc:sldMkLst>
      </pc:sldChg>
      <pc:sldChg chg="del">
        <pc:chgData name="Harleen Kaur" userId="S::id65ns02@ubalt.edu::9f7fc1d6-ab67-473f-ba46-e98f6ce2049b" providerId="AD" clId="Web-{738123F3-34A9-ADCB-8106-539A0ED93125}" dt="2021-07-31T23:31:05.667" v="376"/>
        <pc:sldMkLst>
          <pc:docMk/>
          <pc:sldMk cId="2851333621" sldId="472"/>
        </pc:sldMkLst>
      </pc:sldChg>
      <pc:sldChg chg="modSp">
        <pc:chgData name="Harleen Kaur" userId="S::id65ns02@ubalt.edu::9f7fc1d6-ab67-473f-ba46-e98f6ce2049b" providerId="AD" clId="Web-{738123F3-34A9-ADCB-8106-539A0ED93125}" dt="2021-07-31T22:11:32.902" v="2" actId="20577"/>
        <pc:sldMkLst>
          <pc:docMk/>
          <pc:sldMk cId="111182765" sldId="483"/>
        </pc:sldMkLst>
      </pc:sldChg>
      <pc:sldChg chg="modSp">
        <pc:chgData name="Harleen Kaur" userId="S::id65ns02@ubalt.edu::9f7fc1d6-ab67-473f-ba46-e98f6ce2049b" providerId="AD" clId="Web-{738123F3-34A9-ADCB-8106-539A0ED93125}" dt="2021-07-31T22:13:41.483" v="35" actId="20577"/>
        <pc:sldMkLst>
          <pc:docMk/>
          <pc:sldMk cId="1635086071" sldId="484"/>
        </pc:sldMkLst>
      </pc:sldChg>
      <pc:sldChg chg="addSp delSp modSp new">
        <pc:chgData name="Harleen Kaur" userId="S::id65ns02@ubalt.edu::9f7fc1d6-ab67-473f-ba46-e98f6ce2049b" providerId="AD" clId="Web-{738123F3-34A9-ADCB-8106-539A0ED93125}" dt="2021-07-31T22:15:14.515" v="70" actId="1076"/>
        <pc:sldMkLst>
          <pc:docMk/>
          <pc:sldMk cId="2999971030" sldId="487"/>
        </pc:sldMkLst>
      </pc:sldChg>
      <pc:sldChg chg="addSp delSp modSp new">
        <pc:chgData name="Harleen Kaur" userId="S::id65ns02@ubalt.edu::9f7fc1d6-ab67-473f-ba46-e98f6ce2049b" providerId="AD" clId="Web-{738123F3-34A9-ADCB-8106-539A0ED93125}" dt="2021-07-31T22:18:03.971" v="92"/>
        <pc:sldMkLst>
          <pc:docMk/>
          <pc:sldMk cId="1679723272" sldId="488"/>
        </pc:sldMkLst>
      </pc:sldChg>
      <pc:sldChg chg="addSp delSp modSp new">
        <pc:chgData name="Harleen Kaur" userId="S::id65ns02@ubalt.edu::9f7fc1d6-ab67-473f-ba46-e98f6ce2049b" providerId="AD" clId="Web-{738123F3-34A9-ADCB-8106-539A0ED93125}" dt="2021-07-31T22:22:18.124" v="173" actId="14100"/>
        <pc:sldMkLst>
          <pc:docMk/>
          <pc:sldMk cId="145347310" sldId="489"/>
        </pc:sldMkLst>
      </pc:sldChg>
      <pc:sldChg chg="modSp new del">
        <pc:chgData name="Harleen Kaur" userId="S::id65ns02@ubalt.edu::9f7fc1d6-ab67-473f-ba46-e98f6ce2049b" providerId="AD" clId="Web-{738123F3-34A9-ADCB-8106-539A0ED93125}" dt="2021-07-31T23:21:24.402" v="301"/>
        <pc:sldMkLst>
          <pc:docMk/>
          <pc:sldMk cId="3618075890" sldId="490"/>
        </pc:sldMkLst>
      </pc:sldChg>
      <pc:sldChg chg="new del">
        <pc:chgData name="Harleen Kaur" userId="S::id65ns02@ubalt.edu::9f7fc1d6-ab67-473f-ba46-e98f6ce2049b" providerId="AD" clId="Web-{738123F3-34A9-ADCB-8106-539A0ED93125}" dt="2021-07-31T23:10:06.723" v="231"/>
        <pc:sldMkLst>
          <pc:docMk/>
          <pc:sldMk cId="318588634" sldId="491"/>
        </pc:sldMkLst>
      </pc:sldChg>
      <pc:sldChg chg="modSp new">
        <pc:chgData name="Harleen Kaur" userId="S::id65ns02@ubalt.edu::9f7fc1d6-ab67-473f-ba46-e98f6ce2049b" providerId="AD" clId="Web-{738123F3-34A9-ADCB-8106-539A0ED93125}" dt="2021-08-01T01:51:18.068" v="391" actId="20577"/>
        <pc:sldMkLst>
          <pc:docMk/>
          <pc:sldMk cId="4071646353" sldId="491"/>
        </pc:sldMkLst>
      </pc:sldChg>
      <pc:sldChg chg="addSp delSp modSp new">
        <pc:chgData name="Harleen Kaur" userId="S::id65ns02@ubalt.edu::9f7fc1d6-ab67-473f-ba46-e98f6ce2049b" providerId="AD" clId="Web-{738123F3-34A9-ADCB-8106-539A0ED93125}" dt="2021-07-31T23:18:07.694" v="271" actId="14100"/>
        <pc:sldMkLst>
          <pc:docMk/>
          <pc:sldMk cId="3992710873" sldId="492"/>
        </pc:sldMkLst>
      </pc:sldChg>
      <pc:sldChg chg="addSp delSp modSp new">
        <pc:chgData name="Harleen Kaur" userId="S::id65ns02@ubalt.edu::9f7fc1d6-ab67-473f-ba46-e98f6ce2049b" providerId="AD" clId="Web-{738123F3-34A9-ADCB-8106-539A0ED93125}" dt="2021-07-31T23:19:52.275" v="293" actId="20577"/>
        <pc:sldMkLst>
          <pc:docMk/>
          <pc:sldMk cId="3844125229" sldId="493"/>
        </pc:sldMkLst>
      </pc:sldChg>
      <pc:sldChg chg="addSp delSp modSp new">
        <pc:chgData name="Harleen Kaur" userId="S::id65ns02@ubalt.edu::9f7fc1d6-ab67-473f-ba46-e98f6ce2049b" providerId="AD" clId="Web-{738123F3-34A9-ADCB-8106-539A0ED93125}" dt="2021-07-31T23:30:43.244" v="375" actId="1076"/>
        <pc:sldMkLst>
          <pc:docMk/>
          <pc:sldMk cId="48681424" sldId="494"/>
        </pc:sldMkLst>
      </pc:sldChg>
      <pc:sldChg chg="modSp new">
        <pc:chgData name="Harleen Kaur" userId="S::id65ns02@ubalt.edu::9f7fc1d6-ab67-473f-ba46-e98f6ce2049b" providerId="AD" clId="Web-{738123F3-34A9-ADCB-8106-539A0ED93125}" dt="2021-07-31T23:27:26.771" v="356" actId="20577"/>
        <pc:sldMkLst>
          <pc:docMk/>
          <pc:sldMk cId="1802302037" sldId="495"/>
        </pc:sldMkLst>
      </pc:sldChg>
      <pc:sldChg chg="new del">
        <pc:chgData name="Harleen Kaur" userId="S::id65ns02@ubalt.edu::9f7fc1d6-ab67-473f-ba46-e98f6ce2049b" providerId="AD" clId="Web-{738123F3-34A9-ADCB-8106-539A0ED93125}" dt="2021-07-31T23:27:01.880" v="333"/>
        <pc:sldMkLst>
          <pc:docMk/>
          <pc:sldMk cId="2294874002" sldId="495"/>
        </pc:sldMkLst>
      </pc:sldChg>
      <pc:sldChg chg="new del">
        <pc:chgData name="Harleen Kaur" userId="S::id65ns02@ubalt.edu::9f7fc1d6-ab67-473f-ba46-e98f6ce2049b" providerId="AD" clId="Web-{738123F3-34A9-ADCB-8106-539A0ED93125}" dt="2021-08-01T01:58:30.641" v="411"/>
        <pc:sldMkLst>
          <pc:docMk/>
          <pc:sldMk cId="236784667" sldId="496"/>
        </pc:sldMkLst>
      </pc:sldChg>
      <pc:sldChg chg="addSp delSp modSp new">
        <pc:chgData name="Harleen Kaur" userId="S::id65ns02@ubalt.edu::9f7fc1d6-ab67-473f-ba46-e98f6ce2049b" providerId="AD" clId="Web-{738123F3-34A9-ADCB-8106-539A0ED93125}" dt="2021-08-01T01:58:45.892" v="426"/>
        <pc:sldMkLst>
          <pc:docMk/>
          <pc:sldMk cId="3788700773" sldId="496"/>
        </pc:sldMkLst>
      </pc:sldChg>
      <pc:sldChg chg="addSp delSp modSp new">
        <pc:chgData name="Harleen Kaur" userId="S::id65ns02@ubalt.edu::9f7fc1d6-ab67-473f-ba46-e98f6ce2049b" providerId="AD" clId="Web-{738123F3-34A9-ADCB-8106-539A0ED93125}" dt="2021-08-01T02:04:19.836" v="554" actId="20577"/>
        <pc:sldMkLst>
          <pc:docMk/>
          <pc:sldMk cId="1156047588" sldId="497"/>
        </pc:sldMkLst>
      </pc:sldChg>
    </pc:docChg>
  </pc:docChgLst>
  <pc:docChgLst>
    <pc:chgData name="Harleen Kaur" userId="S::id65ns02@ubalt.edu::9f7fc1d6-ab67-473f-ba46-e98f6ce2049b" providerId="AD" clId="Web-{68A8C86E-8384-0673-8113-35C86191348C}"/>
    <pc:docChg chg="addSld modSld">
      <pc:chgData name="Harleen Kaur" userId="S::id65ns02@ubalt.edu::9f7fc1d6-ab67-473f-ba46-e98f6ce2049b" providerId="AD" clId="Web-{68A8C86E-8384-0673-8113-35C86191348C}" dt="2021-07-10T18:45:03.134" v="272" actId="20577"/>
      <pc:docMkLst>
        <pc:docMk/>
      </pc:docMkLst>
      <pc:sldChg chg="delSp modSp">
        <pc:chgData name="Harleen Kaur" userId="S::id65ns02@ubalt.edu::9f7fc1d6-ab67-473f-ba46-e98f6ce2049b" providerId="AD" clId="Web-{68A8C86E-8384-0673-8113-35C86191348C}" dt="2021-07-10T18:12:23.405" v="5" actId="1076"/>
        <pc:sldMkLst>
          <pc:docMk/>
          <pc:sldMk cId="1318968879" sldId="401"/>
        </pc:sldMkLst>
      </pc:sldChg>
      <pc:sldChg chg="addSp delSp modSp">
        <pc:chgData name="Harleen Kaur" userId="S::id65ns02@ubalt.edu::9f7fc1d6-ab67-473f-ba46-e98f6ce2049b" providerId="AD" clId="Web-{68A8C86E-8384-0673-8113-35C86191348C}" dt="2021-07-10T18:22:23.518" v="94" actId="14100"/>
        <pc:sldMkLst>
          <pc:docMk/>
          <pc:sldMk cId="2895696043" sldId="406"/>
        </pc:sldMkLst>
      </pc:sldChg>
      <pc:sldChg chg="modSp new">
        <pc:chgData name="Harleen Kaur" userId="S::id65ns02@ubalt.edu::9f7fc1d6-ab67-473f-ba46-e98f6ce2049b" providerId="AD" clId="Web-{68A8C86E-8384-0673-8113-35C86191348C}" dt="2021-07-10T18:20:15.577" v="90" actId="20577"/>
        <pc:sldMkLst>
          <pc:docMk/>
          <pc:sldMk cId="1049910314" sldId="441"/>
        </pc:sldMkLst>
      </pc:sldChg>
      <pc:sldChg chg="modSp new">
        <pc:chgData name="Harleen Kaur" userId="S::id65ns02@ubalt.edu::9f7fc1d6-ab67-473f-ba46-e98f6ce2049b" providerId="AD" clId="Web-{68A8C86E-8384-0673-8113-35C86191348C}" dt="2021-07-10T18:42:34.051" v="197" actId="20577"/>
        <pc:sldMkLst>
          <pc:docMk/>
          <pc:sldMk cId="2338093303" sldId="442"/>
        </pc:sldMkLst>
      </pc:sldChg>
      <pc:sldChg chg="modSp new">
        <pc:chgData name="Harleen Kaur" userId="S::id65ns02@ubalt.edu::9f7fc1d6-ab67-473f-ba46-e98f6ce2049b" providerId="AD" clId="Web-{68A8C86E-8384-0673-8113-35C86191348C}" dt="2021-07-10T18:45:03.134" v="272" actId="20577"/>
        <pc:sldMkLst>
          <pc:docMk/>
          <pc:sldMk cId="3318184395" sldId="443"/>
        </pc:sldMkLst>
      </pc:sldChg>
    </pc:docChg>
  </pc:docChgLst>
  <pc:docChgLst>
    <pc:chgData name="Weifeng Xu" userId="e7aed605-a3dd-4d5a-a692-a87037af107b" providerId="ADAL" clId="{6241A617-B809-41F6-88F4-E387E9626168}"/>
    <pc:docChg chg="undo redo custSel addSld delSld modSld sldOrd">
      <pc:chgData name="Weifeng Xu" userId="e7aed605-a3dd-4d5a-a692-a87037af107b" providerId="ADAL" clId="{6241A617-B809-41F6-88F4-E387E9626168}" dt="2025-04-14T14:33:55.610" v="8171" actId="207"/>
      <pc:docMkLst>
        <pc:docMk/>
      </pc:docMkLst>
      <pc:sldChg chg="addSp delSp modSp mod modNotesTx">
        <pc:chgData name="Weifeng Xu" userId="e7aed605-a3dd-4d5a-a692-a87037af107b" providerId="ADAL" clId="{6241A617-B809-41F6-88F4-E387E9626168}" dt="2025-04-14T12:54:21.352" v="7527" actId="20577"/>
        <pc:sldMkLst>
          <pc:docMk/>
          <pc:sldMk cId="1323245308" sldId="256"/>
        </pc:sldMkLst>
        <pc:spChg chg="mod">
          <ac:chgData name="Weifeng Xu" userId="e7aed605-a3dd-4d5a-a692-a87037af107b" providerId="ADAL" clId="{6241A617-B809-41F6-88F4-E387E9626168}" dt="2025-04-03T01:00:04.867" v="4298" actId="20577"/>
          <ac:spMkLst>
            <pc:docMk/>
            <pc:sldMk cId="1323245308" sldId="256"/>
            <ac:spMk id="2" creationId="{B476BAF9-88AC-4600-B511-347782B9C875}"/>
          </ac:spMkLst>
        </pc:spChg>
        <pc:spChg chg="mod">
          <ac:chgData name="Weifeng Xu" userId="e7aed605-a3dd-4d5a-a692-a87037af107b" providerId="ADAL" clId="{6241A617-B809-41F6-88F4-E387E9626168}" dt="2025-04-14T12:54:21.352" v="7527" actId="20577"/>
          <ac:spMkLst>
            <pc:docMk/>
            <pc:sldMk cId="1323245308" sldId="256"/>
            <ac:spMk id="3" creationId="{58CD3106-2EE0-40F4-8C0B-042135FF9FB4}"/>
          </ac:spMkLst>
        </pc:spChg>
      </pc:sldChg>
      <pc:sldChg chg="del">
        <pc:chgData name="Weifeng Xu" userId="e7aed605-a3dd-4d5a-a692-a87037af107b" providerId="ADAL" clId="{6241A617-B809-41F6-88F4-E387E9626168}" dt="2021-08-08T21:28:50.805" v="18" actId="47"/>
        <pc:sldMkLst>
          <pc:docMk/>
          <pc:sldMk cId="1681695341" sldId="257"/>
        </pc:sldMkLst>
      </pc:sldChg>
      <pc:sldChg chg="del">
        <pc:chgData name="Weifeng Xu" userId="e7aed605-a3dd-4d5a-a692-a87037af107b" providerId="ADAL" clId="{6241A617-B809-41F6-88F4-E387E9626168}" dt="2021-08-08T21:28:51.044" v="19" actId="47"/>
        <pc:sldMkLst>
          <pc:docMk/>
          <pc:sldMk cId="1408481161" sldId="346"/>
        </pc:sldMkLst>
      </pc:sldChg>
      <pc:sldChg chg="del">
        <pc:chgData name="Weifeng Xu" userId="e7aed605-a3dd-4d5a-a692-a87037af107b" providerId="ADAL" clId="{6241A617-B809-41F6-88F4-E387E9626168}" dt="2021-08-08T21:28:51.232" v="20" actId="47"/>
        <pc:sldMkLst>
          <pc:docMk/>
          <pc:sldMk cId="3077270470" sldId="375"/>
        </pc:sldMkLst>
      </pc:sldChg>
      <pc:sldChg chg="del">
        <pc:chgData name="Weifeng Xu" userId="e7aed605-a3dd-4d5a-a692-a87037af107b" providerId="ADAL" clId="{6241A617-B809-41F6-88F4-E387E9626168}" dt="2021-08-08T21:28:53.296" v="30" actId="47"/>
        <pc:sldMkLst>
          <pc:docMk/>
          <pc:sldMk cId="979769990" sldId="377"/>
        </pc:sldMkLst>
      </pc:sldChg>
      <pc:sldChg chg="del">
        <pc:chgData name="Weifeng Xu" userId="e7aed605-a3dd-4d5a-a692-a87037af107b" providerId="ADAL" clId="{6241A617-B809-41F6-88F4-E387E9626168}" dt="2021-08-08T21:28:53.485" v="31" actId="47"/>
        <pc:sldMkLst>
          <pc:docMk/>
          <pc:sldMk cId="4293835923" sldId="378"/>
        </pc:sldMkLst>
      </pc:sldChg>
      <pc:sldChg chg="del">
        <pc:chgData name="Weifeng Xu" userId="e7aed605-a3dd-4d5a-a692-a87037af107b" providerId="ADAL" clId="{6241A617-B809-41F6-88F4-E387E9626168}" dt="2021-08-08T21:28:54.081" v="32" actId="47"/>
        <pc:sldMkLst>
          <pc:docMk/>
          <pc:sldMk cId="4148899360" sldId="379"/>
        </pc:sldMkLst>
      </pc:sldChg>
      <pc:sldChg chg="del">
        <pc:chgData name="Weifeng Xu" userId="e7aed605-a3dd-4d5a-a692-a87037af107b" providerId="ADAL" clId="{6241A617-B809-41F6-88F4-E387E9626168}" dt="2021-08-08T21:28:52.591" v="29" actId="47"/>
        <pc:sldMkLst>
          <pc:docMk/>
          <pc:sldMk cId="3268356748" sldId="380"/>
        </pc:sldMkLst>
      </pc:sldChg>
      <pc:sldChg chg="del">
        <pc:chgData name="Weifeng Xu" userId="e7aed605-a3dd-4d5a-a692-a87037af107b" providerId="ADAL" clId="{6241A617-B809-41F6-88F4-E387E9626168}" dt="2021-08-08T21:28:54.220" v="33" actId="47"/>
        <pc:sldMkLst>
          <pc:docMk/>
          <pc:sldMk cId="2679643070" sldId="381"/>
        </pc:sldMkLst>
      </pc:sldChg>
      <pc:sldChg chg="del">
        <pc:chgData name="Weifeng Xu" userId="e7aed605-a3dd-4d5a-a692-a87037af107b" providerId="ADAL" clId="{6241A617-B809-41F6-88F4-E387E9626168}" dt="2021-08-08T21:28:55.323" v="36" actId="47"/>
        <pc:sldMkLst>
          <pc:docMk/>
          <pc:sldMk cId="4046926907" sldId="384"/>
        </pc:sldMkLst>
      </pc:sldChg>
      <pc:sldChg chg="del">
        <pc:chgData name="Weifeng Xu" userId="e7aed605-a3dd-4d5a-a692-a87037af107b" providerId="ADAL" clId="{6241A617-B809-41F6-88F4-E387E9626168}" dt="2021-08-08T21:28:57.504" v="41" actId="47"/>
        <pc:sldMkLst>
          <pc:docMk/>
          <pc:sldMk cId="3188243652" sldId="386"/>
        </pc:sldMkLst>
      </pc:sldChg>
      <pc:sldChg chg="addSp delSp modSp mod">
        <pc:chgData name="Weifeng Xu" userId="e7aed605-a3dd-4d5a-a692-a87037af107b" providerId="ADAL" clId="{6241A617-B809-41F6-88F4-E387E9626168}" dt="2025-04-14T13:26:31.317" v="7588" actId="113"/>
        <pc:sldMkLst>
          <pc:docMk/>
          <pc:sldMk cId="1915093242" sldId="387"/>
        </pc:sldMkLst>
        <pc:spChg chg="mod">
          <ac:chgData name="Weifeng Xu" userId="e7aed605-a3dd-4d5a-a692-a87037af107b" providerId="ADAL" clId="{6241A617-B809-41F6-88F4-E387E9626168}" dt="2025-04-07T12:31:14.807" v="4632" actId="20577"/>
          <ac:spMkLst>
            <pc:docMk/>
            <pc:sldMk cId="1915093242" sldId="387"/>
            <ac:spMk id="2" creationId="{0139D975-7456-4595-B1F8-E2A3C1366F1E}"/>
          </ac:spMkLst>
        </pc:spChg>
        <pc:spChg chg="mod">
          <ac:chgData name="Weifeng Xu" userId="e7aed605-a3dd-4d5a-a692-a87037af107b" providerId="ADAL" clId="{6241A617-B809-41F6-88F4-E387E9626168}" dt="2025-04-14T13:26:31.317" v="7588" actId="113"/>
          <ac:spMkLst>
            <pc:docMk/>
            <pc:sldMk cId="1915093242" sldId="387"/>
            <ac:spMk id="3" creationId="{6297DEE8-5EE2-40FC-A721-E542FC1E3A2C}"/>
          </ac:spMkLst>
        </pc:spChg>
      </pc:sldChg>
      <pc:sldChg chg="modSp del mod">
        <pc:chgData name="Weifeng Xu" userId="e7aed605-a3dd-4d5a-a692-a87037af107b" providerId="ADAL" clId="{6241A617-B809-41F6-88F4-E387E9626168}" dt="2021-08-09T01:20:47.743" v="735" actId="47"/>
        <pc:sldMkLst>
          <pc:docMk/>
          <pc:sldMk cId="2008758297" sldId="389"/>
        </pc:sldMkLst>
      </pc:sldChg>
      <pc:sldChg chg="delSp modSp mod ord modClrScheme chgLayout">
        <pc:chgData name="Weifeng Xu" userId="e7aed605-a3dd-4d5a-a692-a87037af107b" providerId="ADAL" clId="{6241A617-B809-41F6-88F4-E387E9626168}" dt="2021-08-19T13:36:47.979" v="2725"/>
        <pc:sldMkLst>
          <pc:docMk/>
          <pc:sldMk cId="3040878584" sldId="390"/>
        </pc:sldMkLst>
      </pc:sldChg>
      <pc:sldChg chg="delSp modSp mod ord modClrScheme chgLayout">
        <pc:chgData name="Weifeng Xu" userId="e7aed605-a3dd-4d5a-a692-a87037af107b" providerId="ADAL" clId="{6241A617-B809-41F6-88F4-E387E9626168}" dt="2021-08-19T13:36:47.979" v="2725"/>
        <pc:sldMkLst>
          <pc:docMk/>
          <pc:sldMk cId="4104176517" sldId="391"/>
        </pc:sldMkLst>
      </pc:sldChg>
      <pc:sldChg chg="del">
        <pc:chgData name="Weifeng Xu" userId="e7aed605-a3dd-4d5a-a692-a87037af107b" providerId="ADAL" clId="{6241A617-B809-41F6-88F4-E387E9626168}" dt="2021-08-19T20:08:43.092" v="4067" actId="47"/>
        <pc:sldMkLst>
          <pc:docMk/>
          <pc:sldMk cId="1982119232" sldId="405"/>
        </pc:sldMkLst>
      </pc:sldChg>
      <pc:sldChg chg="del">
        <pc:chgData name="Weifeng Xu" userId="e7aed605-a3dd-4d5a-a692-a87037af107b" providerId="ADAL" clId="{6241A617-B809-41F6-88F4-E387E9626168}" dt="2021-08-08T21:45:43.973" v="207" actId="47"/>
        <pc:sldMkLst>
          <pc:docMk/>
          <pc:sldMk cId="2622453785" sldId="408"/>
        </pc:sldMkLst>
      </pc:sldChg>
      <pc:sldChg chg="del">
        <pc:chgData name="Weifeng Xu" userId="e7aed605-a3dd-4d5a-a692-a87037af107b" providerId="ADAL" clId="{6241A617-B809-41F6-88F4-E387E9626168}" dt="2021-08-08T21:45:48.290" v="212" actId="47"/>
        <pc:sldMkLst>
          <pc:docMk/>
          <pc:sldMk cId="1888804979" sldId="409"/>
        </pc:sldMkLst>
      </pc:sldChg>
      <pc:sldChg chg="del">
        <pc:chgData name="Weifeng Xu" userId="e7aed605-a3dd-4d5a-a692-a87037af107b" providerId="ADAL" clId="{6241A617-B809-41F6-88F4-E387E9626168}" dt="2021-08-08T21:45:49.283" v="213" actId="47"/>
        <pc:sldMkLst>
          <pc:docMk/>
          <pc:sldMk cId="1839150834" sldId="410"/>
        </pc:sldMkLst>
      </pc:sldChg>
      <pc:sldChg chg="del">
        <pc:chgData name="Weifeng Xu" userId="e7aed605-a3dd-4d5a-a692-a87037af107b" providerId="ADAL" clId="{6241A617-B809-41F6-88F4-E387E9626168}" dt="2021-08-08T21:45:49.988" v="214" actId="47"/>
        <pc:sldMkLst>
          <pc:docMk/>
          <pc:sldMk cId="46822973" sldId="411"/>
        </pc:sldMkLst>
      </pc:sldChg>
      <pc:sldChg chg="del">
        <pc:chgData name="Weifeng Xu" userId="e7aed605-a3dd-4d5a-a692-a87037af107b" providerId="ADAL" clId="{6241A617-B809-41F6-88F4-E387E9626168}" dt="2021-08-08T21:45:51.116" v="215" actId="47"/>
        <pc:sldMkLst>
          <pc:docMk/>
          <pc:sldMk cId="3735861723" sldId="412"/>
        </pc:sldMkLst>
      </pc:sldChg>
      <pc:sldChg chg="del">
        <pc:chgData name="Weifeng Xu" userId="e7aed605-a3dd-4d5a-a692-a87037af107b" providerId="ADAL" clId="{6241A617-B809-41F6-88F4-E387E9626168}" dt="2021-08-08T21:45:58.653" v="217" actId="47"/>
        <pc:sldMkLst>
          <pc:docMk/>
          <pc:sldMk cId="3552793750" sldId="413"/>
        </pc:sldMkLst>
      </pc:sldChg>
      <pc:sldChg chg="del">
        <pc:chgData name="Weifeng Xu" userId="e7aed605-a3dd-4d5a-a692-a87037af107b" providerId="ADAL" clId="{6241A617-B809-41F6-88F4-E387E9626168}" dt="2021-08-08T21:28:52.298" v="27" actId="47"/>
        <pc:sldMkLst>
          <pc:docMk/>
          <pc:sldMk cId="3831362944" sldId="414"/>
        </pc:sldMkLst>
      </pc:sldChg>
      <pc:sldChg chg="del">
        <pc:chgData name="Weifeng Xu" userId="e7aed605-a3dd-4d5a-a692-a87037af107b" providerId="ADAL" clId="{6241A617-B809-41F6-88F4-E387E9626168}" dt="2021-08-08T21:28:55.456" v="37" actId="47"/>
        <pc:sldMkLst>
          <pc:docMk/>
          <pc:sldMk cId="3442401094" sldId="418"/>
        </pc:sldMkLst>
      </pc:sldChg>
      <pc:sldChg chg="del">
        <pc:chgData name="Weifeng Xu" userId="e7aed605-a3dd-4d5a-a692-a87037af107b" providerId="ADAL" clId="{6241A617-B809-41F6-88F4-E387E9626168}" dt="2021-08-08T21:28:51.402" v="21" actId="47"/>
        <pc:sldMkLst>
          <pc:docMk/>
          <pc:sldMk cId="1084032121" sldId="422"/>
        </pc:sldMkLst>
      </pc:sldChg>
      <pc:sldChg chg="del">
        <pc:chgData name="Weifeng Xu" userId="e7aed605-a3dd-4d5a-a692-a87037af107b" providerId="ADAL" clId="{6241A617-B809-41F6-88F4-E387E9626168}" dt="2021-08-08T21:30:42.209" v="58" actId="47"/>
        <pc:sldMkLst>
          <pc:docMk/>
          <pc:sldMk cId="3517446545" sldId="423"/>
        </pc:sldMkLst>
      </pc:sldChg>
      <pc:sldChg chg="del">
        <pc:chgData name="Weifeng Xu" userId="e7aed605-a3dd-4d5a-a692-a87037af107b" providerId="ADAL" clId="{6241A617-B809-41F6-88F4-E387E9626168}" dt="2021-08-08T21:28:51.560" v="22" actId="47"/>
        <pc:sldMkLst>
          <pc:docMk/>
          <pc:sldMk cId="4252957880" sldId="424"/>
        </pc:sldMkLst>
      </pc:sldChg>
      <pc:sldChg chg="del">
        <pc:chgData name="Weifeng Xu" userId="e7aed605-a3dd-4d5a-a692-a87037af107b" providerId="ADAL" clId="{6241A617-B809-41F6-88F4-E387E9626168}" dt="2021-08-08T21:28:52.164" v="26" actId="47"/>
        <pc:sldMkLst>
          <pc:docMk/>
          <pc:sldMk cId="2916530060" sldId="425"/>
        </pc:sldMkLst>
      </pc:sldChg>
      <pc:sldChg chg="del">
        <pc:chgData name="Weifeng Xu" userId="e7aed605-a3dd-4d5a-a692-a87037af107b" providerId="ADAL" clId="{6241A617-B809-41F6-88F4-E387E9626168}" dt="2021-08-08T21:28:51.848" v="24" actId="47"/>
        <pc:sldMkLst>
          <pc:docMk/>
          <pc:sldMk cId="2406771835" sldId="426"/>
        </pc:sldMkLst>
      </pc:sldChg>
      <pc:sldChg chg="del">
        <pc:chgData name="Weifeng Xu" userId="e7aed605-a3dd-4d5a-a692-a87037af107b" providerId="ADAL" clId="{6241A617-B809-41F6-88F4-E387E9626168}" dt="2021-08-08T21:28:52.015" v="25" actId="47"/>
        <pc:sldMkLst>
          <pc:docMk/>
          <pc:sldMk cId="2117915220" sldId="427"/>
        </pc:sldMkLst>
      </pc:sldChg>
      <pc:sldChg chg="del">
        <pc:chgData name="Weifeng Xu" userId="e7aed605-a3dd-4d5a-a692-a87037af107b" providerId="ADAL" clId="{6241A617-B809-41F6-88F4-E387E9626168}" dt="2021-08-08T21:28:52.437" v="28" actId="47"/>
        <pc:sldMkLst>
          <pc:docMk/>
          <pc:sldMk cId="844759815" sldId="428"/>
        </pc:sldMkLst>
      </pc:sldChg>
      <pc:sldChg chg="del">
        <pc:chgData name="Weifeng Xu" userId="e7aed605-a3dd-4d5a-a692-a87037af107b" providerId="ADAL" clId="{6241A617-B809-41F6-88F4-E387E9626168}" dt="2021-08-08T21:28:54.737" v="34" actId="47"/>
        <pc:sldMkLst>
          <pc:docMk/>
          <pc:sldMk cId="587065400" sldId="429"/>
        </pc:sldMkLst>
      </pc:sldChg>
      <pc:sldChg chg="del">
        <pc:chgData name="Weifeng Xu" userId="e7aed605-a3dd-4d5a-a692-a87037af107b" providerId="ADAL" clId="{6241A617-B809-41F6-88F4-E387E9626168}" dt="2021-08-08T21:28:51.704" v="23" actId="47"/>
        <pc:sldMkLst>
          <pc:docMk/>
          <pc:sldMk cId="819562653" sldId="431"/>
        </pc:sldMkLst>
      </pc:sldChg>
      <pc:sldChg chg="del">
        <pc:chgData name="Weifeng Xu" userId="e7aed605-a3dd-4d5a-a692-a87037af107b" providerId="ADAL" clId="{6241A617-B809-41F6-88F4-E387E9626168}" dt="2021-08-08T21:45:43.244" v="206" actId="47"/>
        <pc:sldMkLst>
          <pc:docMk/>
          <pc:sldMk cId="1526221910" sldId="433"/>
        </pc:sldMkLst>
      </pc:sldChg>
      <pc:sldChg chg="del">
        <pc:chgData name="Weifeng Xu" userId="e7aed605-a3dd-4d5a-a692-a87037af107b" providerId="ADAL" clId="{6241A617-B809-41F6-88F4-E387E9626168}" dt="2021-08-08T21:28:50.317" v="17" actId="47"/>
        <pc:sldMkLst>
          <pc:docMk/>
          <pc:sldMk cId="611713567" sldId="434"/>
        </pc:sldMkLst>
      </pc:sldChg>
      <pc:sldChg chg="del">
        <pc:chgData name="Weifeng Xu" userId="e7aed605-a3dd-4d5a-a692-a87037af107b" providerId="ADAL" clId="{6241A617-B809-41F6-88F4-E387E9626168}" dt="2021-08-08T21:28:55.970" v="38" actId="47"/>
        <pc:sldMkLst>
          <pc:docMk/>
          <pc:sldMk cId="3123541736" sldId="435"/>
        </pc:sldMkLst>
      </pc:sldChg>
      <pc:sldChg chg="del">
        <pc:chgData name="Weifeng Xu" userId="e7aed605-a3dd-4d5a-a692-a87037af107b" providerId="ADAL" clId="{6241A617-B809-41F6-88F4-E387E9626168}" dt="2021-08-08T21:28:56.107" v="39" actId="47"/>
        <pc:sldMkLst>
          <pc:docMk/>
          <pc:sldMk cId="2780548155" sldId="436"/>
        </pc:sldMkLst>
      </pc:sldChg>
      <pc:sldChg chg="del">
        <pc:chgData name="Weifeng Xu" userId="e7aed605-a3dd-4d5a-a692-a87037af107b" providerId="ADAL" clId="{6241A617-B809-41F6-88F4-E387E9626168}" dt="2021-08-19T20:08:34.474" v="4057" actId="47"/>
        <pc:sldMkLst>
          <pc:docMk/>
          <pc:sldMk cId="2156609810" sldId="439"/>
        </pc:sldMkLst>
      </pc:sldChg>
      <pc:sldChg chg="del ord">
        <pc:chgData name="Weifeng Xu" userId="e7aed605-a3dd-4d5a-a692-a87037af107b" providerId="ADAL" clId="{6241A617-B809-41F6-88F4-E387E9626168}" dt="2021-08-19T20:08:16.287" v="4042" actId="47"/>
        <pc:sldMkLst>
          <pc:docMk/>
          <pc:sldMk cId="3097308220" sldId="445"/>
        </pc:sldMkLst>
      </pc:sldChg>
      <pc:sldChg chg="del">
        <pc:chgData name="Weifeng Xu" userId="e7aed605-a3dd-4d5a-a692-a87037af107b" providerId="ADAL" clId="{6241A617-B809-41F6-88F4-E387E9626168}" dt="2021-08-19T20:08:33.111" v="4055" actId="47"/>
        <pc:sldMkLst>
          <pc:docMk/>
          <pc:sldMk cId="2270913000" sldId="447"/>
        </pc:sldMkLst>
      </pc:sldChg>
      <pc:sldChg chg="del">
        <pc:chgData name="Weifeng Xu" userId="e7aed605-a3dd-4d5a-a692-a87037af107b" providerId="ADAL" clId="{6241A617-B809-41F6-88F4-E387E9626168}" dt="2021-08-08T21:45:46.893" v="210" actId="47"/>
        <pc:sldMkLst>
          <pc:docMk/>
          <pc:sldMk cId="2349952390" sldId="448"/>
        </pc:sldMkLst>
      </pc:sldChg>
      <pc:sldChg chg="del">
        <pc:chgData name="Weifeng Xu" userId="e7aed605-a3dd-4d5a-a692-a87037af107b" providerId="ADAL" clId="{6241A617-B809-41F6-88F4-E387E9626168}" dt="2021-08-08T21:45:53.204" v="216" actId="47"/>
        <pc:sldMkLst>
          <pc:docMk/>
          <pc:sldMk cId="2217854660" sldId="449"/>
        </pc:sldMkLst>
      </pc:sldChg>
      <pc:sldChg chg="del">
        <pc:chgData name="Weifeng Xu" userId="e7aed605-a3dd-4d5a-a692-a87037af107b" providerId="ADAL" clId="{6241A617-B809-41F6-88F4-E387E9626168}" dt="2021-08-08T21:45:44.643" v="208" actId="47"/>
        <pc:sldMkLst>
          <pc:docMk/>
          <pc:sldMk cId="1438349411" sldId="451"/>
        </pc:sldMkLst>
      </pc:sldChg>
      <pc:sldChg chg="del">
        <pc:chgData name="Weifeng Xu" userId="e7aed605-a3dd-4d5a-a692-a87037af107b" providerId="ADAL" clId="{6241A617-B809-41F6-88F4-E387E9626168}" dt="2021-08-19T20:08:33.798" v="4056" actId="47"/>
        <pc:sldMkLst>
          <pc:docMk/>
          <pc:sldMk cId="138071100" sldId="453"/>
        </pc:sldMkLst>
      </pc:sldChg>
      <pc:sldChg chg="del">
        <pc:chgData name="Weifeng Xu" userId="e7aed605-a3dd-4d5a-a692-a87037af107b" providerId="ADAL" clId="{6241A617-B809-41F6-88F4-E387E9626168}" dt="2021-08-19T20:08:30.939" v="4052" actId="47"/>
        <pc:sldMkLst>
          <pc:docMk/>
          <pc:sldMk cId="2698563990" sldId="454"/>
        </pc:sldMkLst>
      </pc:sldChg>
      <pc:sldChg chg="modSp del mod">
        <pc:chgData name="Weifeng Xu" userId="e7aed605-a3dd-4d5a-a692-a87037af107b" providerId="ADAL" clId="{6241A617-B809-41F6-88F4-E387E9626168}" dt="2021-08-19T20:08:41.252" v="4064" actId="47"/>
        <pc:sldMkLst>
          <pc:docMk/>
          <pc:sldMk cId="119521946" sldId="455"/>
        </pc:sldMkLst>
      </pc:sldChg>
      <pc:sldChg chg="modSp del mod">
        <pc:chgData name="Weifeng Xu" userId="e7aed605-a3dd-4d5a-a692-a87037af107b" providerId="ADAL" clId="{6241A617-B809-41F6-88F4-E387E9626168}" dt="2021-08-19T20:08:32.251" v="4054" actId="47"/>
        <pc:sldMkLst>
          <pc:docMk/>
          <pc:sldMk cId="819406772" sldId="456"/>
        </pc:sldMkLst>
      </pc:sldChg>
      <pc:sldChg chg="del">
        <pc:chgData name="Weifeng Xu" userId="e7aed605-a3dd-4d5a-a692-a87037af107b" providerId="ADAL" clId="{6241A617-B809-41F6-88F4-E387E9626168}" dt="2021-08-08T21:45:46.037" v="209" actId="47"/>
        <pc:sldMkLst>
          <pc:docMk/>
          <pc:sldMk cId="1981201839" sldId="457"/>
        </pc:sldMkLst>
      </pc:sldChg>
      <pc:sldChg chg="del">
        <pc:chgData name="Weifeng Xu" userId="e7aed605-a3dd-4d5a-a692-a87037af107b" providerId="ADAL" clId="{6241A617-B809-41F6-88F4-E387E9626168}" dt="2021-08-08T21:28:56.955" v="40" actId="47"/>
        <pc:sldMkLst>
          <pc:docMk/>
          <pc:sldMk cId="1651626828" sldId="458"/>
        </pc:sldMkLst>
      </pc:sldChg>
      <pc:sldChg chg="del">
        <pc:chgData name="Weifeng Xu" userId="e7aed605-a3dd-4d5a-a692-a87037af107b" providerId="ADAL" clId="{6241A617-B809-41F6-88F4-E387E9626168}" dt="2021-08-08T21:28:54.882" v="35" actId="47"/>
        <pc:sldMkLst>
          <pc:docMk/>
          <pc:sldMk cId="3663679911" sldId="459"/>
        </pc:sldMkLst>
      </pc:sldChg>
      <pc:sldChg chg="modSp del mod">
        <pc:chgData name="Weifeng Xu" userId="e7aed605-a3dd-4d5a-a692-a87037af107b" providerId="ADAL" clId="{6241A617-B809-41F6-88F4-E387E9626168}" dt="2025-04-14T13:36:03.177" v="7660" actId="47"/>
        <pc:sldMkLst>
          <pc:docMk/>
          <pc:sldMk cId="2956765869" sldId="460"/>
        </pc:sldMkLst>
      </pc:sldChg>
      <pc:sldChg chg="addSp delSp modSp mod ord">
        <pc:chgData name="Weifeng Xu" userId="e7aed605-a3dd-4d5a-a692-a87037af107b" providerId="ADAL" clId="{6241A617-B809-41F6-88F4-E387E9626168}" dt="2025-04-14T14:19:34.928" v="8040" actId="478"/>
        <pc:sldMkLst>
          <pc:docMk/>
          <pc:sldMk cId="2236577641" sldId="461"/>
        </pc:sldMkLst>
        <pc:spChg chg="mod">
          <ac:chgData name="Weifeng Xu" userId="e7aed605-a3dd-4d5a-a692-a87037af107b" providerId="ADAL" clId="{6241A617-B809-41F6-88F4-E387E9626168}" dt="2025-04-07T12:37:00.635" v="4700" actId="20577"/>
          <ac:spMkLst>
            <pc:docMk/>
            <pc:sldMk cId="2236577641" sldId="461"/>
            <ac:spMk id="2" creationId="{09572D26-C76B-40C2-8C25-7A62A98E56E5}"/>
          </ac:spMkLst>
        </pc:spChg>
        <pc:spChg chg="mod">
          <ac:chgData name="Weifeng Xu" userId="e7aed605-a3dd-4d5a-a692-a87037af107b" providerId="ADAL" clId="{6241A617-B809-41F6-88F4-E387E9626168}" dt="2025-04-14T14:06:55.715" v="7888" actId="20577"/>
          <ac:spMkLst>
            <pc:docMk/>
            <pc:sldMk cId="2236577641" sldId="461"/>
            <ac:spMk id="3" creationId="{81D7C072-6EBA-4325-9637-2FB7FBBE1357}"/>
          </ac:spMkLst>
        </pc:spChg>
        <pc:picChg chg="add del">
          <ac:chgData name="Weifeng Xu" userId="e7aed605-a3dd-4d5a-a692-a87037af107b" providerId="ADAL" clId="{6241A617-B809-41F6-88F4-E387E9626168}" dt="2025-04-14T14:19:34.928" v="8040" actId="478"/>
          <ac:picMkLst>
            <pc:docMk/>
            <pc:sldMk cId="2236577641" sldId="461"/>
            <ac:picMk id="4" creationId="{50609E72-1467-4394-9D57-4B1A0897100B}"/>
          </ac:picMkLst>
        </pc:picChg>
      </pc:sldChg>
      <pc:sldChg chg="modSp del mod ord">
        <pc:chgData name="Weifeng Xu" userId="e7aed605-a3dd-4d5a-a692-a87037af107b" providerId="ADAL" clId="{6241A617-B809-41F6-88F4-E387E9626168}" dt="2021-08-19T20:08:15.741" v="4041" actId="47"/>
        <pc:sldMkLst>
          <pc:docMk/>
          <pc:sldMk cId="3150289545" sldId="463"/>
        </pc:sldMkLst>
      </pc:sldChg>
      <pc:sldChg chg="del ord">
        <pc:chgData name="Weifeng Xu" userId="e7aed605-a3dd-4d5a-a692-a87037af107b" providerId="ADAL" clId="{6241A617-B809-41F6-88F4-E387E9626168}" dt="2021-08-19T20:08:17.149" v="4043" actId="47"/>
        <pc:sldMkLst>
          <pc:docMk/>
          <pc:sldMk cId="3410746691" sldId="464"/>
        </pc:sldMkLst>
      </pc:sldChg>
      <pc:sldChg chg="del ord">
        <pc:chgData name="Weifeng Xu" userId="e7aed605-a3dd-4d5a-a692-a87037af107b" providerId="ADAL" clId="{6241A617-B809-41F6-88F4-E387E9626168}" dt="2021-08-19T20:08:18.957" v="4044" actId="47"/>
        <pc:sldMkLst>
          <pc:docMk/>
          <pc:sldMk cId="2610329521" sldId="465"/>
        </pc:sldMkLst>
      </pc:sldChg>
      <pc:sldChg chg="del ord">
        <pc:chgData name="Weifeng Xu" userId="e7aed605-a3dd-4d5a-a692-a87037af107b" providerId="ADAL" clId="{6241A617-B809-41F6-88F4-E387E9626168}" dt="2021-08-19T20:08:21.484" v="4045" actId="47"/>
        <pc:sldMkLst>
          <pc:docMk/>
          <pc:sldMk cId="597032371" sldId="466"/>
        </pc:sldMkLst>
      </pc:sldChg>
      <pc:sldChg chg="del ord">
        <pc:chgData name="Weifeng Xu" userId="e7aed605-a3dd-4d5a-a692-a87037af107b" providerId="ADAL" clId="{6241A617-B809-41F6-88F4-E387E9626168}" dt="2021-08-08T21:36:23.801" v="106" actId="47"/>
        <pc:sldMkLst>
          <pc:docMk/>
          <pc:sldMk cId="1018680074" sldId="468"/>
        </pc:sldMkLst>
      </pc:sldChg>
      <pc:sldChg chg="addSp delSp modSp mod ord">
        <pc:chgData name="Weifeng Xu" userId="e7aed605-a3dd-4d5a-a692-a87037af107b" providerId="ADAL" clId="{6241A617-B809-41F6-88F4-E387E9626168}" dt="2025-04-07T12:47:05.284" v="4764" actId="14100"/>
        <pc:sldMkLst>
          <pc:docMk/>
          <pc:sldMk cId="906975624" sldId="469"/>
        </pc:sldMkLst>
        <pc:spChg chg="mod">
          <ac:chgData name="Weifeng Xu" userId="e7aed605-a3dd-4d5a-a692-a87037af107b" providerId="ADAL" clId="{6241A617-B809-41F6-88F4-E387E9626168}" dt="2025-04-07T12:45:27.141" v="4756" actId="20577"/>
          <ac:spMkLst>
            <pc:docMk/>
            <pc:sldMk cId="906975624" sldId="469"/>
            <ac:spMk id="2" creationId="{04846115-D091-423E-AE4E-04BCA058EA6F}"/>
          </ac:spMkLst>
        </pc:spChg>
        <pc:picChg chg="add mod">
          <ac:chgData name="Weifeng Xu" userId="e7aed605-a3dd-4d5a-a692-a87037af107b" providerId="ADAL" clId="{6241A617-B809-41F6-88F4-E387E9626168}" dt="2025-04-07T12:47:05.284" v="4764" actId="14100"/>
          <ac:picMkLst>
            <pc:docMk/>
            <pc:sldMk cId="906975624" sldId="469"/>
            <ac:picMk id="4" creationId="{9EF36B8E-EE71-B834-DD02-EE3B4D39B411}"/>
          </ac:picMkLst>
        </pc:picChg>
      </pc:sldChg>
      <pc:sldChg chg="ord">
        <pc:chgData name="Weifeng Xu" userId="e7aed605-a3dd-4d5a-a692-a87037af107b" providerId="ADAL" clId="{6241A617-B809-41F6-88F4-E387E9626168}" dt="2021-08-08T21:56:49.782" v="322"/>
        <pc:sldMkLst>
          <pc:docMk/>
          <pc:sldMk cId="1215545512" sldId="473"/>
        </pc:sldMkLst>
      </pc:sldChg>
      <pc:sldChg chg="ord">
        <pc:chgData name="Weifeng Xu" userId="e7aed605-a3dd-4d5a-a692-a87037af107b" providerId="ADAL" clId="{6241A617-B809-41F6-88F4-E387E9626168}" dt="2021-08-08T21:56:49.782" v="322"/>
        <pc:sldMkLst>
          <pc:docMk/>
          <pc:sldMk cId="761505939" sldId="474"/>
        </pc:sldMkLst>
      </pc:sldChg>
      <pc:sldChg chg="ord">
        <pc:chgData name="Weifeng Xu" userId="e7aed605-a3dd-4d5a-a692-a87037af107b" providerId="ADAL" clId="{6241A617-B809-41F6-88F4-E387E9626168}" dt="2021-08-08T21:56:49.782" v="322"/>
        <pc:sldMkLst>
          <pc:docMk/>
          <pc:sldMk cId="3739720677" sldId="475"/>
        </pc:sldMkLst>
      </pc:sldChg>
      <pc:sldChg chg="ord">
        <pc:chgData name="Weifeng Xu" userId="e7aed605-a3dd-4d5a-a692-a87037af107b" providerId="ADAL" clId="{6241A617-B809-41F6-88F4-E387E9626168}" dt="2021-08-08T21:56:49.782" v="322"/>
        <pc:sldMkLst>
          <pc:docMk/>
          <pc:sldMk cId="2687904013" sldId="476"/>
        </pc:sldMkLst>
      </pc:sldChg>
      <pc:sldChg chg="modSp mod ord">
        <pc:chgData name="Weifeng Xu" userId="e7aed605-a3dd-4d5a-a692-a87037af107b" providerId="ADAL" clId="{6241A617-B809-41F6-88F4-E387E9626168}" dt="2021-08-19T13:36:47.979" v="2725"/>
        <pc:sldMkLst>
          <pc:docMk/>
          <pc:sldMk cId="3905067354" sldId="477"/>
        </pc:sldMkLst>
      </pc:sldChg>
      <pc:sldChg chg="addSp delSp modSp mod ord modClrScheme chgLayout">
        <pc:chgData name="Weifeng Xu" userId="e7aed605-a3dd-4d5a-a692-a87037af107b" providerId="ADAL" clId="{6241A617-B809-41F6-88F4-E387E9626168}" dt="2025-04-07T14:54:08.004" v="5493" actId="14100"/>
        <pc:sldMkLst>
          <pc:docMk/>
          <pc:sldMk cId="702882773" sldId="478"/>
        </pc:sldMkLst>
        <pc:spChg chg="add mod ord">
          <ac:chgData name="Weifeng Xu" userId="e7aed605-a3dd-4d5a-a692-a87037af107b" providerId="ADAL" clId="{6241A617-B809-41F6-88F4-E387E9626168}" dt="2025-04-07T14:53:46.232" v="5487"/>
          <ac:spMkLst>
            <pc:docMk/>
            <pc:sldMk cId="702882773" sldId="478"/>
            <ac:spMk id="2" creationId="{7BBAD77C-7772-9029-D9CA-F462E2E2C687}"/>
          </ac:spMkLst>
        </pc:spChg>
        <pc:spChg chg="mod">
          <ac:chgData name="Weifeng Xu" userId="e7aed605-a3dd-4d5a-a692-a87037af107b" providerId="ADAL" clId="{6241A617-B809-41F6-88F4-E387E9626168}" dt="2025-04-07T14:54:03.843" v="5492" actId="1076"/>
          <ac:spMkLst>
            <pc:docMk/>
            <pc:sldMk cId="702882773" sldId="478"/>
            <ac:spMk id="3" creationId="{02EB02DC-885D-44B0-9A20-487C8C035FCB}"/>
          </ac:spMkLst>
        </pc:spChg>
        <pc:spChg chg="mod">
          <ac:chgData name="Weifeng Xu" userId="e7aed605-a3dd-4d5a-a692-a87037af107b" providerId="ADAL" clId="{6241A617-B809-41F6-88F4-E387E9626168}" dt="2025-04-07T14:53:55.935" v="5489" actId="1076"/>
          <ac:spMkLst>
            <pc:docMk/>
            <pc:sldMk cId="702882773" sldId="478"/>
            <ac:spMk id="6" creationId="{3FEBDFDA-761B-436D-8A8A-49D7D373EE0E}"/>
          </ac:spMkLst>
        </pc:spChg>
        <pc:cxnChg chg="mod">
          <ac:chgData name="Weifeng Xu" userId="e7aed605-a3dd-4d5a-a692-a87037af107b" providerId="ADAL" clId="{6241A617-B809-41F6-88F4-E387E9626168}" dt="2025-04-07T14:54:08.004" v="5493" actId="14100"/>
          <ac:cxnSpMkLst>
            <pc:docMk/>
            <pc:sldMk cId="702882773" sldId="478"/>
            <ac:cxnSpMk id="4" creationId="{D24176FD-477B-4F0C-A43F-B49C52DF9FAB}"/>
          </ac:cxnSpMkLst>
        </pc:cxnChg>
        <pc:cxnChg chg="mod">
          <ac:chgData name="Weifeng Xu" userId="e7aed605-a3dd-4d5a-a692-a87037af107b" providerId="ADAL" clId="{6241A617-B809-41F6-88F4-E387E9626168}" dt="2025-04-07T14:53:58.567" v="5490" actId="14100"/>
          <ac:cxnSpMkLst>
            <pc:docMk/>
            <pc:sldMk cId="702882773" sldId="478"/>
            <ac:cxnSpMk id="7" creationId="{02BBC5B3-B009-4818-8C9C-58781C699143}"/>
          </ac:cxnSpMkLst>
        </pc:cxnChg>
      </pc:sldChg>
      <pc:sldChg chg="modSp del mod ord">
        <pc:chgData name="Weifeng Xu" userId="e7aed605-a3dd-4d5a-a692-a87037af107b" providerId="ADAL" clId="{6241A617-B809-41F6-88F4-E387E9626168}" dt="2021-08-16T02:58:30.003" v="1767" actId="47"/>
        <pc:sldMkLst>
          <pc:docMk/>
          <pc:sldMk cId="2258451702" sldId="479"/>
        </pc:sldMkLst>
      </pc:sldChg>
      <pc:sldChg chg="addSp delSp modSp mod ord modClrScheme chgLayout">
        <pc:chgData name="Weifeng Xu" userId="e7aed605-a3dd-4d5a-a692-a87037af107b" providerId="ADAL" clId="{6241A617-B809-41F6-88F4-E387E9626168}" dt="2021-08-19T13:29:20.941" v="2638" actId="13822"/>
        <pc:sldMkLst>
          <pc:docMk/>
          <pc:sldMk cId="3353845145" sldId="480"/>
        </pc:sldMkLst>
      </pc:sldChg>
      <pc:sldChg chg="addSp delSp modSp mod ord modClrScheme chgLayout">
        <pc:chgData name="Weifeng Xu" userId="e7aed605-a3dd-4d5a-a692-a87037af107b" providerId="ADAL" clId="{6241A617-B809-41F6-88F4-E387E9626168}" dt="2025-04-12T15:30:26.353" v="6323"/>
        <pc:sldMkLst>
          <pc:docMk/>
          <pc:sldMk cId="2241082669" sldId="481"/>
        </pc:sldMkLst>
        <pc:spChg chg="add mod ord">
          <ac:chgData name="Weifeng Xu" userId="e7aed605-a3dd-4d5a-a692-a87037af107b" providerId="ADAL" clId="{6241A617-B809-41F6-88F4-E387E9626168}" dt="2025-04-07T15:27:20.175" v="5866" actId="207"/>
          <ac:spMkLst>
            <pc:docMk/>
            <pc:sldMk cId="2241082669" sldId="481"/>
            <ac:spMk id="2" creationId="{4998B539-1720-C003-C3BF-E2CF0739E672}"/>
          </ac:spMkLst>
        </pc:spChg>
        <pc:spChg chg="mod ord">
          <ac:chgData name="Weifeng Xu" userId="e7aed605-a3dd-4d5a-a692-a87037af107b" providerId="ADAL" clId="{6241A617-B809-41F6-88F4-E387E9626168}" dt="2025-04-07T15:25:34.685" v="5841" actId="207"/>
          <ac:spMkLst>
            <pc:docMk/>
            <pc:sldMk cId="2241082669" sldId="481"/>
            <ac:spMk id="5" creationId="{24B5C728-008D-49EE-994D-39EACA12E87E}"/>
          </ac:spMkLst>
        </pc:spChg>
        <pc:picChg chg="mod modCrop">
          <ac:chgData name="Weifeng Xu" userId="e7aed605-a3dd-4d5a-a692-a87037af107b" providerId="ADAL" clId="{6241A617-B809-41F6-88F4-E387E9626168}" dt="2025-04-07T15:26:50.814" v="5857" actId="732"/>
          <ac:picMkLst>
            <pc:docMk/>
            <pc:sldMk cId="2241082669" sldId="481"/>
            <ac:picMk id="3" creationId="{1D845765-BBB0-4B41-BAEF-6F60464E6E00}"/>
          </ac:picMkLst>
        </pc:picChg>
      </pc:sldChg>
      <pc:sldChg chg="del">
        <pc:chgData name="Weifeng Xu" userId="e7aed605-a3dd-4d5a-a692-a87037af107b" providerId="ADAL" clId="{6241A617-B809-41F6-88F4-E387E9626168}" dt="2021-08-09T01:20:35.576" v="734" actId="47"/>
        <pc:sldMkLst>
          <pc:docMk/>
          <pc:sldMk cId="3111778466" sldId="482"/>
        </pc:sldMkLst>
      </pc:sldChg>
      <pc:sldChg chg="modSp del mod ord">
        <pc:chgData name="Weifeng Xu" userId="e7aed605-a3dd-4d5a-a692-a87037af107b" providerId="ADAL" clId="{6241A617-B809-41F6-88F4-E387E9626168}" dt="2021-08-19T20:08:23.301" v="4047" actId="47"/>
        <pc:sldMkLst>
          <pc:docMk/>
          <pc:sldMk cId="111182765" sldId="483"/>
        </pc:sldMkLst>
      </pc:sldChg>
      <pc:sldChg chg="del">
        <pc:chgData name="Weifeng Xu" userId="e7aed605-a3dd-4d5a-a692-a87037af107b" providerId="ADAL" clId="{6241A617-B809-41F6-88F4-E387E9626168}" dt="2021-08-09T01:23:33.681" v="766" actId="47"/>
        <pc:sldMkLst>
          <pc:docMk/>
          <pc:sldMk cId="1635086071" sldId="484"/>
        </pc:sldMkLst>
      </pc:sldChg>
      <pc:sldChg chg="addSp delSp modSp mod ord modClrScheme chgLayout">
        <pc:chgData name="Weifeng Xu" userId="e7aed605-a3dd-4d5a-a692-a87037af107b" providerId="ADAL" clId="{6241A617-B809-41F6-88F4-E387E9626168}" dt="2024-12-30T22:49:57.245" v="4284" actId="20577"/>
        <pc:sldMkLst>
          <pc:docMk/>
          <pc:sldMk cId="1962938929" sldId="485"/>
        </pc:sldMkLst>
      </pc:sldChg>
      <pc:sldChg chg="modSp mod ord">
        <pc:chgData name="Weifeng Xu" userId="e7aed605-a3dd-4d5a-a692-a87037af107b" providerId="ADAL" clId="{6241A617-B809-41F6-88F4-E387E9626168}" dt="2021-08-19T14:43:49.705" v="3290" actId="20577"/>
        <pc:sldMkLst>
          <pc:docMk/>
          <pc:sldMk cId="66603034" sldId="486"/>
        </pc:sldMkLst>
      </pc:sldChg>
      <pc:sldChg chg="modSp del mod">
        <pc:chgData name="Weifeng Xu" userId="e7aed605-a3dd-4d5a-a692-a87037af107b" providerId="ADAL" clId="{6241A617-B809-41F6-88F4-E387E9626168}" dt="2021-08-09T01:24:09.873" v="767" actId="47"/>
        <pc:sldMkLst>
          <pc:docMk/>
          <pc:sldMk cId="2999971030" sldId="487"/>
        </pc:sldMkLst>
      </pc:sldChg>
      <pc:sldChg chg="del">
        <pc:chgData name="Weifeng Xu" userId="e7aed605-a3dd-4d5a-a692-a87037af107b" providerId="ADAL" clId="{6241A617-B809-41F6-88F4-E387E9626168}" dt="2021-08-09T01:24:19.834" v="768" actId="47"/>
        <pc:sldMkLst>
          <pc:docMk/>
          <pc:sldMk cId="1679723272" sldId="488"/>
        </pc:sldMkLst>
      </pc:sldChg>
      <pc:sldChg chg="modSp del mod">
        <pc:chgData name="Weifeng Xu" userId="e7aed605-a3dd-4d5a-a692-a87037af107b" providerId="ADAL" clId="{6241A617-B809-41F6-88F4-E387E9626168}" dt="2021-08-19T20:08:25.286" v="4048" actId="47"/>
        <pc:sldMkLst>
          <pc:docMk/>
          <pc:sldMk cId="145347310" sldId="489"/>
        </pc:sldMkLst>
      </pc:sldChg>
      <pc:sldChg chg="del">
        <pc:chgData name="Weifeng Xu" userId="e7aed605-a3dd-4d5a-a692-a87037af107b" providerId="ADAL" clId="{6241A617-B809-41F6-88F4-E387E9626168}" dt="2021-08-19T20:08:39.803" v="4063" actId="47"/>
        <pc:sldMkLst>
          <pc:docMk/>
          <pc:sldMk cId="4071646353" sldId="491"/>
        </pc:sldMkLst>
      </pc:sldChg>
      <pc:sldChg chg="del">
        <pc:chgData name="Weifeng Xu" userId="e7aed605-a3dd-4d5a-a692-a87037af107b" providerId="ADAL" clId="{6241A617-B809-41F6-88F4-E387E9626168}" dt="2021-08-19T20:08:41.843" v="4065" actId="47"/>
        <pc:sldMkLst>
          <pc:docMk/>
          <pc:sldMk cId="3992710873" sldId="492"/>
        </pc:sldMkLst>
      </pc:sldChg>
      <pc:sldChg chg="del">
        <pc:chgData name="Weifeng Xu" userId="e7aed605-a3dd-4d5a-a692-a87037af107b" providerId="ADAL" clId="{6241A617-B809-41F6-88F4-E387E9626168}" dt="2021-08-19T20:08:42.448" v="4066" actId="47"/>
        <pc:sldMkLst>
          <pc:docMk/>
          <pc:sldMk cId="3844125229" sldId="493"/>
        </pc:sldMkLst>
      </pc:sldChg>
      <pc:sldChg chg="del">
        <pc:chgData name="Weifeng Xu" userId="e7aed605-a3dd-4d5a-a692-a87037af107b" providerId="ADAL" clId="{6241A617-B809-41F6-88F4-E387E9626168}" dt="2021-08-19T20:08:26.853" v="4049" actId="47"/>
        <pc:sldMkLst>
          <pc:docMk/>
          <pc:sldMk cId="48681424" sldId="494"/>
        </pc:sldMkLst>
      </pc:sldChg>
      <pc:sldChg chg="ord">
        <pc:chgData name="Weifeng Xu" userId="e7aed605-a3dd-4d5a-a692-a87037af107b" providerId="ADAL" clId="{6241A617-B809-41F6-88F4-E387E9626168}" dt="2021-08-08T21:56:49.782" v="322"/>
        <pc:sldMkLst>
          <pc:docMk/>
          <pc:sldMk cId="1802302037" sldId="495"/>
        </pc:sldMkLst>
      </pc:sldChg>
      <pc:sldChg chg="modSp del mod">
        <pc:chgData name="Weifeng Xu" userId="e7aed605-a3dd-4d5a-a692-a87037af107b" providerId="ADAL" clId="{6241A617-B809-41F6-88F4-E387E9626168}" dt="2021-08-19T20:08:31.612" v="4053" actId="47"/>
        <pc:sldMkLst>
          <pc:docMk/>
          <pc:sldMk cId="3788700773" sldId="496"/>
        </pc:sldMkLst>
      </pc:sldChg>
      <pc:sldChg chg="del">
        <pc:chgData name="Weifeng Xu" userId="e7aed605-a3dd-4d5a-a692-a87037af107b" providerId="ADAL" clId="{6241A617-B809-41F6-88F4-E387E9626168}" dt="2021-08-08T21:45:47.633" v="211" actId="47"/>
        <pc:sldMkLst>
          <pc:docMk/>
          <pc:sldMk cId="1156047588" sldId="497"/>
        </pc:sldMkLst>
      </pc:sldChg>
      <pc:sldChg chg="del">
        <pc:chgData name="Weifeng Xu" userId="e7aed605-a3dd-4d5a-a692-a87037af107b" providerId="ADAL" clId="{6241A617-B809-41F6-88F4-E387E9626168}" dt="2021-08-19T20:08:30.026" v="4051" actId="47"/>
        <pc:sldMkLst>
          <pc:docMk/>
          <pc:sldMk cId="2615184067" sldId="498"/>
        </pc:sldMkLst>
      </pc:sldChg>
      <pc:sldChg chg="del">
        <pc:chgData name="Weifeng Xu" userId="e7aed605-a3dd-4d5a-a692-a87037af107b" providerId="ADAL" clId="{6241A617-B809-41F6-88F4-E387E9626168}" dt="2021-08-19T20:08:28.863" v="4050" actId="47"/>
        <pc:sldMkLst>
          <pc:docMk/>
          <pc:sldMk cId="2180313746" sldId="499"/>
        </pc:sldMkLst>
      </pc:sldChg>
      <pc:sldChg chg="addSp delSp modSp new mod modClrScheme chgLayout">
        <pc:chgData name="Weifeng Xu" userId="e7aed605-a3dd-4d5a-a692-a87037af107b" providerId="ADAL" clId="{6241A617-B809-41F6-88F4-E387E9626168}" dt="2025-04-14T14:19:47.561" v="8044" actId="20577"/>
        <pc:sldMkLst>
          <pc:docMk/>
          <pc:sldMk cId="1809719013" sldId="500"/>
        </pc:sldMkLst>
        <pc:spChg chg="mod ord">
          <ac:chgData name="Weifeng Xu" userId="e7aed605-a3dd-4d5a-a692-a87037af107b" providerId="ADAL" clId="{6241A617-B809-41F6-88F4-E387E9626168}" dt="2025-04-14T14:19:47.561" v="8044" actId="20577"/>
          <ac:spMkLst>
            <pc:docMk/>
            <pc:sldMk cId="1809719013" sldId="500"/>
            <ac:spMk id="4" creationId="{B2E3474A-25B2-47D1-9FAD-6319B5261AB8}"/>
          </ac:spMkLst>
        </pc:spChg>
        <pc:spChg chg="mod ord">
          <ac:chgData name="Weifeng Xu" userId="e7aed605-a3dd-4d5a-a692-a87037af107b" providerId="ADAL" clId="{6241A617-B809-41F6-88F4-E387E9626168}" dt="2025-04-07T12:24:00.007" v="4505" actId="27636"/>
          <ac:spMkLst>
            <pc:docMk/>
            <pc:sldMk cId="1809719013" sldId="500"/>
            <ac:spMk id="5" creationId="{3BF24997-F832-407D-8515-E8D4DD2D0AAA}"/>
          </ac:spMkLst>
        </pc:spChg>
      </pc:sldChg>
      <pc:sldChg chg="addSp delSp modSp new mod ord setBg modClrScheme chgLayout">
        <pc:chgData name="Weifeng Xu" userId="e7aed605-a3dd-4d5a-a692-a87037af107b" providerId="ADAL" clId="{6241A617-B809-41F6-88F4-E387E9626168}" dt="2025-04-07T13:57:26.243" v="5120"/>
        <pc:sldMkLst>
          <pc:docMk/>
          <pc:sldMk cId="3161772717" sldId="501"/>
        </pc:sldMkLst>
        <pc:spChg chg="mod">
          <ac:chgData name="Weifeng Xu" userId="e7aed605-a3dd-4d5a-a692-a87037af107b" providerId="ADAL" clId="{6241A617-B809-41F6-88F4-E387E9626168}" dt="2025-04-07T13:56:45.041" v="5118" actId="6549"/>
          <ac:spMkLst>
            <pc:docMk/>
            <pc:sldMk cId="3161772717" sldId="501"/>
            <ac:spMk id="4" creationId="{A9A0F105-76D5-4295-8E5D-B93F1BA2EFC3}"/>
          </ac:spMkLst>
        </pc:spChg>
      </pc:sldChg>
      <pc:sldChg chg="addSp modSp new del mod modClrScheme chgLayout">
        <pc:chgData name="Weifeng Xu" userId="e7aed605-a3dd-4d5a-a692-a87037af107b" providerId="ADAL" clId="{6241A617-B809-41F6-88F4-E387E9626168}" dt="2021-08-19T14:44:39.552" v="3293" actId="47"/>
        <pc:sldMkLst>
          <pc:docMk/>
          <pc:sldMk cId="2211084754" sldId="502"/>
        </pc:sldMkLst>
      </pc:sldChg>
      <pc:sldChg chg="modSp new del mod">
        <pc:chgData name="Weifeng Xu" userId="e7aed605-a3dd-4d5a-a692-a87037af107b" providerId="ADAL" clId="{6241A617-B809-41F6-88F4-E387E9626168}" dt="2021-08-15T20:30:14.749" v="825" actId="47"/>
        <pc:sldMkLst>
          <pc:docMk/>
          <pc:sldMk cId="1088476594" sldId="503"/>
        </pc:sldMkLst>
      </pc:sldChg>
      <pc:sldChg chg="addSp delSp modSp new mod ord modClrScheme chgLayout">
        <pc:chgData name="Weifeng Xu" userId="e7aed605-a3dd-4d5a-a692-a87037af107b" providerId="ADAL" clId="{6241A617-B809-41F6-88F4-E387E9626168}" dt="2025-04-12T13:55:16.156" v="5948" actId="207"/>
        <pc:sldMkLst>
          <pc:docMk/>
          <pc:sldMk cId="1532375427" sldId="504"/>
        </pc:sldMkLst>
        <pc:spChg chg="mod">
          <ac:chgData name="Weifeng Xu" userId="e7aed605-a3dd-4d5a-a692-a87037af107b" providerId="ADAL" clId="{6241A617-B809-41F6-88F4-E387E9626168}" dt="2025-04-12T13:55:16.156" v="5948" actId="207"/>
          <ac:spMkLst>
            <pc:docMk/>
            <pc:sldMk cId="1532375427" sldId="504"/>
            <ac:spMk id="4" creationId="{D3D00397-C94B-4826-BE2C-F2786E278D22}"/>
          </ac:spMkLst>
        </pc:spChg>
      </pc:sldChg>
      <pc:sldChg chg="addSp delSp modSp new del mod modClrScheme chgLayout">
        <pc:chgData name="Weifeng Xu" userId="e7aed605-a3dd-4d5a-a692-a87037af107b" providerId="ADAL" clId="{6241A617-B809-41F6-88F4-E387E9626168}" dt="2021-08-19T20:08:22.566" v="4046" actId="47"/>
        <pc:sldMkLst>
          <pc:docMk/>
          <pc:sldMk cId="230068636" sldId="505"/>
        </pc:sldMkLst>
      </pc:sldChg>
      <pc:sldChg chg="modSp new mod ord">
        <pc:chgData name="Weifeng Xu" userId="e7aed605-a3dd-4d5a-a692-a87037af107b" providerId="ADAL" clId="{6241A617-B809-41F6-88F4-E387E9626168}" dt="2021-08-09T01:27:53.004" v="813"/>
        <pc:sldMkLst>
          <pc:docMk/>
          <pc:sldMk cId="3162725820" sldId="506"/>
        </pc:sldMkLst>
      </pc:sldChg>
      <pc:sldChg chg="new">
        <pc:chgData name="Weifeng Xu" userId="e7aed605-a3dd-4d5a-a692-a87037af107b" providerId="ADAL" clId="{6241A617-B809-41F6-88F4-E387E9626168}" dt="2021-08-08T21:57:20.158" v="323" actId="680"/>
        <pc:sldMkLst>
          <pc:docMk/>
          <pc:sldMk cId="3742663125" sldId="507"/>
        </pc:sldMkLst>
      </pc:sldChg>
      <pc:sldChg chg="new">
        <pc:chgData name="Weifeng Xu" userId="e7aed605-a3dd-4d5a-a692-a87037af107b" providerId="ADAL" clId="{6241A617-B809-41F6-88F4-E387E9626168}" dt="2021-08-08T21:57:20.612" v="324" actId="680"/>
        <pc:sldMkLst>
          <pc:docMk/>
          <pc:sldMk cId="1194385043" sldId="508"/>
        </pc:sldMkLst>
      </pc:sldChg>
      <pc:sldChg chg="new">
        <pc:chgData name="Weifeng Xu" userId="e7aed605-a3dd-4d5a-a692-a87037af107b" providerId="ADAL" clId="{6241A617-B809-41F6-88F4-E387E9626168}" dt="2021-08-08T21:57:20.865" v="325" actId="680"/>
        <pc:sldMkLst>
          <pc:docMk/>
          <pc:sldMk cId="331422791" sldId="509"/>
        </pc:sldMkLst>
      </pc:sldChg>
      <pc:sldChg chg="new">
        <pc:chgData name="Weifeng Xu" userId="e7aed605-a3dd-4d5a-a692-a87037af107b" providerId="ADAL" clId="{6241A617-B809-41F6-88F4-E387E9626168}" dt="2021-08-08T21:57:21.163" v="326" actId="680"/>
        <pc:sldMkLst>
          <pc:docMk/>
          <pc:sldMk cId="3651348866" sldId="510"/>
        </pc:sldMkLst>
      </pc:sldChg>
      <pc:sldChg chg="addSp delSp modSp new mod ord modClrScheme chgLayout">
        <pc:chgData name="Weifeng Xu" userId="e7aed605-a3dd-4d5a-a692-a87037af107b" providerId="ADAL" clId="{6241A617-B809-41F6-88F4-E387E9626168}" dt="2021-08-19T13:32:01.300" v="2721" actId="1076"/>
        <pc:sldMkLst>
          <pc:docMk/>
          <pc:sldMk cId="1031330878" sldId="511"/>
        </pc:sldMkLst>
      </pc:sldChg>
      <pc:sldChg chg="modSp new del mod">
        <pc:chgData name="Weifeng Xu" userId="e7aed605-a3dd-4d5a-a692-a87037af107b" providerId="ADAL" clId="{6241A617-B809-41F6-88F4-E387E9626168}" dt="2021-08-19T14:44:44.728" v="3294" actId="47"/>
        <pc:sldMkLst>
          <pc:docMk/>
          <pc:sldMk cId="3178594375" sldId="512"/>
        </pc:sldMkLst>
      </pc:sldChg>
      <pc:sldChg chg="modSp new del mod">
        <pc:chgData name="Weifeng Xu" userId="e7aed605-a3dd-4d5a-a692-a87037af107b" providerId="ADAL" clId="{6241A617-B809-41F6-88F4-E387E9626168}" dt="2021-08-19T14:44:48.721" v="3295" actId="47"/>
        <pc:sldMkLst>
          <pc:docMk/>
          <pc:sldMk cId="3066833774" sldId="513"/>
        </pc:sldMkLst>
      </pc:sldChg>
      <pc:sldChg chg="addSp delSp modSp new mod modClrScheme chgLayout">
        <pc:chgData name="Weifeng Xu" userId="e7aed605-a3dd-4d5a-a692-a87037af107b" providerId="ADAL" clId="{6241A617-B809-41F6-88F4-E387E9626168}" dt="2021-08-09T01:27:17.030" v="801"/>
        <pc:sldMkLst>
          <pc:docMk/>
          <pc:sldMk cId="1670037232" sldId="514"/>
        </pc:sldMkLst>
      </pc:sldChg>
      <pc:sldChg chg="del">
        <pc:chgData name="Weifeng Xu" userId="e7aed605-a3dd-4d5a-a692-a87037af107b" providerId="ADAL" clId="{6241A617-B809-41F6-88F4-E387E9626168}" dt="2021-08-19T20:08:35.188" v="4058" actId="47"/>
        <pc:sldMkLst>
          <pc:docMk/>
          <pc:sldMk cId="2235685568" sldId="514"/>
        </pc:sldMkLst>
      </pc:sldChg>
      <pc:sldChg chg="new">
        <pc:chgData name="Weifeng Xu" userId="e7aed605-a3dd-4d5a-a692-a87037af107b" providerId="ADAL" clId="{6241A617-B809-41F6-88F4-E387E9626168}" dt="2021-08-09T01:27:29.517" v="806" actId="680"/>
        <pc:sldMkLst>
          <pc:docMk/>
          <pc:sldMk cId="1215493837" sldId="515"/>
        </pc:sldMkLst>
      </pc:sldChg>
      <pc:sldChg chg="del">
        <pc:chgData name="Weifeng Xu" userId="e7aed605-a3dd-4d5a-a692-a87037af107b" providerId="ADAL" clId="{6241A617-B809-41F6-88F4-E387E9626168}" dt="2021-08-19T20:08:35.876" v="4059" actId="47"/>
        <pc:sldMkLst>
          <pc:docMk/>
          <pc:sldMk cId="489659975" sldId="516"/>
        </pc:sldMkLst>
      </pc:sldChg>
      <pc:sldChg chg="new">
        <pc:chgData name="Weifeng Xu" userId="e7aed605-a3dd-4d5a-a692-a87037af107b" providerId="ADAL" clId="{6241A617-B809-41F6-88F4-E387E9626168}" dt="2021-08-09T01:27:29.674" v="807" actId="680"/>
        <pc:sldMkLst>
          <pc:docMk/>
          <pc:sldMk cId="4140856681" sldId="516"/>
        </pc:sldMkLst>
      </pc:sldChg>
      <pc:sldChg chg="del">
        <pc:chgData name="Weifeng Xu" userId="e7aed605-a3dd-4d5a-a692-a87037af107b" providerId="ADAL" clId="{6241A617-B809-41F6-88F4-E387E9626168}" dt="2021-08-19T20:08:36.532" v="4060" actId="47"/>
        <pc:sldMkLst>
          <pc:docMk/>
          <pc:sldMk cId="1333811493" sldId="517"/>
        </pc:sldMkLst>
      </pc:sldChg>
      <pc:sldChg chg="new">
        <pc:chgData name="Weifeng Xu" userId="e7aed605-a3dd-4d5a-a692-a87037af107b" providerId="ADAL" clId="{6241A617-B809-41F6-88F4-E387E9626168}" dt="2021-08-09T01:27:29.816" v="808" actId="680"/>
        <pc:sldMkLst>
          <pc:docMk/>
          <pc:sldMk cId="3805296242" sldId="517"/>
        </pc:sldMkLst>
      </pc:sldChg>
      <pc:sldChg chg="new">
        <pc:chgData name="Weifeng Xu" userId="e7aed605-a3dd-4d5a-a692-a87037af107b" providerId="ADAL" clId="{6241A617-B809-41F6-88F4-E387E9626168}" dt="2021-08-09T01:27:29.980" v="809" actId="680"/>
        <pc:sldMkLst>
          <pc:docMk/>
          <pc:sldMk cId="2090499751" sldId="518"/>
        </pc:sldMkLst>
      </pc:sldChg>
      <pc:sldChg chg="del">
        <pc:chgData name="Weifeng Xu" userId="e7aed605-a3dd-4d5a-a692-a87037af107b" providerId="ADAL" clId="{6241A617-B809-41F6-88F4-E387E9626168}" dt="2021-08-19T20:08:37.251" v="4061" actId="47"/>
        <pc:sldMkLst>
          <pc:docMk/>
          <pc:sldMk cId="3403252044" sldId="518"/>
        </pc:sldMkLst>
      </pc:sldChg>
      <pc:sldChg chg="del">
        <pc:chgData name="Weifeng Xu" userId="e7aed605-a3dd-4d5a-a692-a87037af107b" providerId="ADAL" clId="{6241A617-B809-41F6-88F4-E387E9626168}" dt="2021-08-19T20:08:38.779" v="4062" actId="47"/>
        <pc:sldMkLst>
          <pc:docMk/>
          <pc:sldMk cId="864418005" sldId="519"/>
        </pc:sldMkLst>
      </pc:sldChg>
      <pc:sldChg chg="new">
        <pc:chgData name="Weifeng Xu" userId="e7aed605-a3dd-4d5a-a692-a87037af107b" providerId="ADAL" clId="{6241A617-B809-41F6-88F4-E387E9626168}" dt="2021-08-09T01:27:55.238" v="814" actId="680"/>
        <pc:sldMkLst>
          <pc:docMk/>
          <pc:sldMk cId="2885594168" sldId="519"/>
        </pc:sldMkLst>
      </pc:sldChg>
      <pc:sldChg chg="addSp delSp modSp new del mod ord modClrScheme chgLayout">
        <pc:chgData name="Weifeng Xu" userId="e7aed605-a3dd-4d5a-a692-a87037af107b" providerId="ADAL" clId="{6241A617-B809-41F6-88F4-E387E9626168}" dt="2021-08-19T14:44:27.824" v="3291" actId="47"/>
        <pc:sldMkLst>
          <pc:docMk/>
          <pc:sldMk cId="1280479265" sldId="520"/>
        </pc:sldMkLst>
      </pc:sldChg>
      <pc:sldChg chg="new del">
        <pc:chgData name="Weifeng Xu" userId="e7aed605-a3dd-4d5a-a692-a87037af107b" providerId="ADAL" clId="{6241A617-B809-41F6-88F4-E387E9626168}" dt="2021-08-19T19:42:02.924" v="3847" actId="47"/>
        <pc:sldMkLst>
          <pc:docMk/>
          <pc:sldMk cId="3134711285" sldId="521"/>
        </pc:sldMkLst>
      </pc:sldChg>
      <pc:sldChg chg="new del">
        <pc:chgData name="Weifeng Xu" userId="e7aed605-a3dd-4d5a-a692-a87037af107b" providerId="ADAL" clId="{6241A617-B809-41F6-88F4-E387E9626168}" dt="2021-08-19T14:44:28.064" v="3292" actId="47"/>
        <pc:sldMkLst>
          <pc:docMk/>
          <pc:sldMk cId="1147214749" sldId="522"/>
        </pc:sldMkLst>
      </pc:sldChg>
      <pc:sldChg chg="addSp delSp modSp new add del mod ord modClrScheme chgLayout modNotesTx">
        <pc:chgData name="Weifeng Xu" userId="e7aed605-a3dd-4d5a-a692-a87037af107b" providerId="ADAL" clId="{6241A617-B809-41F6-88F4-E387E9626168}" dt="2025-04-14T14:18:09.823" v="8003" actId="20577"/>
        <pc:sldMkLst>
          <pc:docMk/>
          <pc:sldMk cId="3051984671" sldId="523"/>
        </pc:sldMkLst>
        <pc:spChg chg="add mod ord">
          <ac:chgData name="Weifeng Xu" userId="e7aed605-a3dd-4d5a-a692-a87037af107b" providerId="ADAL" clId="{6241A617-B809-41F6-88F4-E387E9626168}" dt="2025-04-14T14:18:09.823" v="8003" actId="20577"/>
          <ac:spMkLst>
            <pc:docMk/>
            <pc:sldMk cId="3051984671" sldId="523"/>
            <ac:spMk id="15" creationId="{49448395-2B19-AC2F-673F-8DA3689E0B6B}"/>
          </ac:spMkLst>
        </pc:spChg>
        <pc:picChg chg="add mod">
          <ac:chgData name="Weifeng Xu" userId="e7aed605-a3dd-4d5a-a692-a87037af107b" providerId="ADAL" clId="{6241A617-B809-41F6-88F4-E387E9626168}" dt="2025-04-14T14:16:48.267" v="7983" actId="1076"/>
          <ac:picMkLst>
            <pc:docMk/>
            <pc:sldMk cId="3051984671" sldId="523"/>
            <ac:picMk id="3" creationId="{F68FEFE0-EC7F-C70C-80FC-737A6EFEB4CE}"/>
          </ac:picMkLst>
        </pc:picChg>
        <pc:picChg chg="del">
          <ac:chgData name="Weifeng Xu" userId="e7aed605-a3dd-4d5a-a692-a87037af107b" providerId="ADAL" clId="{6241A617-B809-41F6-88F4-E387E9626168}" dt="2025-04-14T13:39:03.052" v="7665" actId="478"/>
          <ac:picMkLst>
            <pc:docMk/>
            <pc:sldMk cId="3051984671" sldId="523"/>
            <ac:picMk id="5" creationId="{58FB6F9F-34E0-4F47-973A-31BDC86DFA4C}"/>
          </ac:picMkLst>
        </pc:picChg>
        <pc:picChg chg="add del mod">
          <ac:chgData name="Weifeng Xu" userId="e7aed605-a3dd-4d5a-a692-a87037af107b" providerId="ADAL" clId="{6241A617-B809-41F6-88F4-E387E9626168}" dt="2025-04-14T13:49:37.921" v="7693" actId="478"/>
          <ac:picMkLst>
            <pc:docMk/>
            <pc:sldMk cId="3051984671" sldId="523"/>
            <ac:picMk id="6" creationId="{3732C606-9A9A-9C6A-2E17-816C51726F32}"/>
          </ac:picMkLst>
        </pc:picChg>
        <pc:picChg chg="del">
          <ac:chgData name="Weifeng Xu" userId="e7aed605-a3dd-4d5a-a692-a87037af107b" providerId="ADAL" clId="{6241A617-B809-41F6-88F4-E387E9626168}" dt="2025-04-14T13:39:02.350" v="7664" actId="478"/>
          <ac:picMkLst>
            <pc:docMk/>
            <pc:sldMk cId="3051984671" sldId="523"/>
            <ac:picMk id="7" creationId="{E57E0FE5-9DCB-45CB-AAED-3C291675984D}"/>
          </ac:picMkLst>
        </pc:picChg>
        <pc:picChg chg="del">
          <ac:chgData name="Weifeng Xu" userId="e7aed605-a3dd-4d5a-a692-a87037af107b" providerId="ADAL" clId="{6241A617-B809-41F6-88F4-E387E9626168}" dt="2025-04-14T13:39:01.371" v="7663" actId="478"/>
          <ac:picMkLst>
            <pc:docMk/>
            <pc:sldMk cId="3051984671" sldId="523"/>
            <ac:picMk id="9" creationId="{CA90B61E-619D-45DA-8D49-D9396C5B2531}"/>
          </ac:picMkLst>
        </pc:picChg>
        <pc:picChg chg="add del mod">
          <ac:chgData name="Weifeng Xu" userId="e7aed605-a3dd-4d5a-a692-a87037af107b" providerId="ADAL" clId="{6241A617-B809-41F6-88F4-E387E9626168}" dt="2025-04-14T13:43:18.540" v="7684" actId="478"/>
          <ac:picMkLst>
            <pc:docMk/>
            <pc:sldMk cId="3051984671" sldId="523"/>
            <ac:picMk id="10" creationId="{DFBD6B27-F584-71CA-AAB8-FDB24FACA146}"/>
          </ac:picMkLst>
        </pc:picChg>
        <pc:picChg chg="add mod">
          <ac:chgData name="Weifeng Xu" userId="e7aed605-a3dd-4d5a-a692-a87037af107b" providerId="ADAL" clId="{6241A617-B809-41F6-88F4-E387E9626168}" dt="2025-04-14T14:16:45.758" v="7981" actId="1076"/>
          <ac:picMkLst>
            <pc:docMk/>
            <pc:sldMk cId="3051984671" sldId="523"/>
            <ac:picMk id="12" creationId="{23F7FAC0-F2A2-5D88-948A-89117E72EA72}"/>
          </ac:picMkLst>
        </pc:picChg>
        <pc:picChg chg="add mod">
          <ac:chgData name="Weifeng Xu" userId="e7aed605-a3dd-4d5a-a692-a87037af107b" providerId="ADAL" clId="{6241A617-B809-41F6-88F4-E387E9626168}" dt="2025-04-14T14:16:46.963" v="7982" actId="1076"/>
          <ac:picMkLst>
            <pc:docMk/>
            <pc:sldMk cId="3051984671" sldId="523"/>
            <ac:picMk id="14" creationId="{D22C84AC-9CA5-F0A8-0105-076DB1F13817}"/>
          </ac:picMkLst>
        </pc:picChg>
        <pc:picChg chg="add mod">
          <ac:chgData name="Weifeng Xu" userId="e7aed605-a3dd-4d5a-a692-a87037af107b" providerId="ADAL" clId="{6241A617-B809-41F6-88F4-E387E9626168}" dt="2025-04-14T14:17:00.937" v="7984" actId="14100"/>
          <ac:picMkLst>
            <pc:docMk/>
            <pc:sldMk cId="3051984671" sldId="523"/>
            <ac:picMk id="17" creationId="{B24DAE0E-3488-099D-302D-29C8C6FD01D3}"/>
          </ac:picMkLst>
        </pc:picChg>
      </pc:sldChg>
      <pc:sldChg chg="addSp modSp new del mod modClrScheme chgLayout">
        <pc:chgData name="Weifeng Xu" userId="e7aed605-a3dd-4d5a-a692-a87037af107b" providerId="ADAL" clId="{6241A617-B809-41F6-88F4-E387E9626168}" dt="2025-04-12T13:52:52.832" v="5942" actId="47"/>
        <pc:sldMkLst>
          <pc:docMk/>
          <pc:sldMk cId="2010925610" sldId="524"/>
        </pc:sldMkLst>
      </pc:sldChg>
      <pc:sldChg chg="addSp delSp modSp new mod ord modClrScheme chgLayout modNotesTx">
        <pc:chgData name="Weifeng Xu" userId="e7aed605-a3dd-4d5a-a692-a87037af107b" providerId="ADAL" clId="{6241A617-B809-41F6-88F4-E387E9626168}" dt="2025-04-12T19:30:37.267" v="7061"/>
        <pc:sldMkLst>
          <pc:docMk/>
          <pc:sldMk cId="2794388900" sldId="525"/>
        </pc:sldMkLst>
        <pc:spChg chg="add mod ord">
          <ac:chgData name="Weifeng Xu" userId="e7aed605-a3dd-4d5a-a692-a87037af107b" providerId="ADAL" clId="{6241A617-B809-41F6-88F4-E387E9626168}" dt="2025-04-07T14:55:03.852" v="5529" actId="20577"/>
          <ac:spMkLst>
            <pc:docMk/>
            <pc:sldMk cId="2794388900" sldId="525"/>
            <ac:spMk id="2" creationId="{1E4C6D54-09AC-A2C4-78F5-54ADA3D05949}"/>
          </ac:spMkLst>
        </pc:spChg>
      </pc:sldChg>
      <pc:sldChg chg="addSp delSp modSp new mod ord modClrScheme chgLayout">
        <pc:chgData name="Weifeng Xu" userId="e7aed605-a3dd-4d5a-a692-a87037af107b" providerId="ADAL" clId="{6241A617-B809-41F6-88F4-E387E9626168}" dt="2025-04-14T14:33:55.610" v="8171" actId="207"/>
        <pc:sldMkLst>
          <pc:docMk/>
          <pc:sldMk cId="838189211" sldId="526"/>
        </pc:sldMkLst>
        <pc:spChg chg="add mod ord">
          <ac:chgData name="Weifeng Xu" userId="e7aed605-a3dd-4d5a-a692-a87037af107b" providerId="ADAL" clId="{6241A617-B809-41F6-88F4-E387E9626168}" dt="2025-04-14T14:33:55.610" v="8171" actId="207"/>
          <ac:spMkLst>
            <pc:docMk/>
            <pc:sldMk cId="838189211" sldId="526"/>
            <ac:spMk id="21" creationId="{EB021617-ABE5-AD4C-9312-1AA861A90AFE}"/>
          </ac:spMkLst>
        </pc:spChg>
        <pc:spChg chg="add mod">
          <ac:chgData name="Weifeng Xu" userId="e7aed605-a3dd-4d5a-a692-a87037af107b" providerId="ADAL" clId="{6241A617-B809-41F6-88F4-E387E9626168}" dt="2025-04-12T19:13:37.957" v="6965" actId="207"/>
          <ac:spMkLst>
            <pc:docMk/>
            <pc:sldMk cId="838189211" sldId="526"/>
            <ac:spMk id="24" creationId="{6CB4E373-1C54-A997-6E42-242014874448}"/>
          </ac:spMkLst>
        </pc:spChg>
        <pc:picChg chg="add del mod">
          <ac:chgData name="Weifeng Xu" userId="e7aed605-a3dd-4d5a-a692-a87037af107b" providerId="ADAL" clId="{6241A617-B809-41F6-88F4-E387E9626168}" dt="2025-04-12T19:12:13.677" v="6927" actId="1076"/>
          <ac:picMkLst>
            <pc:docMk/>
            <pc:sldMk cId="838189211" sldId="526"/>
            <ac:picMk id="9" creationId="{F96E0123-87E5-45F8-BC29-65BF01750590}"/>
          </ac:picMkLst>
        </pc:picChg>
        <pc:inkChg chg="add del mod">
          <ac:chgData name="Weifeng Xu" userId="e7aed605-a3dd-4d5a-a692-a87037af107b" providerId="ADAL" clId="{6241A617-B809-41F6-88F4-E387E9626168}" dt="2025-04-12T16:45:03.998" v="6688" actId="478"/>
          <ac:inkMkLst>
            <pc:docMk/>
            <pc:sldMk cId="838189211" sldId="526"/>
            <ac:inkMk id="14" creationId="{6F6D13EF-0CA8-4047-7CC4-F2A87D6399B6}"/>
          </ac:inkMkLst>
        </pc:inkChg>
        <pc:inkChg chg="add del mod">
          <ac:chgData name="Weifeng Xu" userId="e7aed605-a3dd-4d5a-a692-a87037af107b" providerId="ADAL" clId="{6241A617-B809-41F6-88F4-E387E9626168}" dt="2025-04-12T16:45:03.998" v="6688" actId="478"/>
          <ac:inkMkLst>
            <pc:docMk/>
            <pc:sldMk cId="838189211" sldId="526"/>
            <ac:inkMk id="17" creationId="{279A0A2D-0E8A-16C5-9AFF-160FD63F79E5}"/>
          </ac:inkMkLst>
        </pc:inkChg>
        <pc:cxnChg chg="add del mod">
          <ac:chgData name="Weifeng Xu" userId="e7aed605-a3dd-4d5a-a692-a87037af107b" providerId="ADAL" clId="{6241A617-B809-41F6-88F4-E387E9626168}" dt="2025-04-12T19:12:08.146" v="6924" actId="1076"/>
          <ac:cxnSpMkLst>
            <pc:docMk/>
            <pc:sldMk cId="838189211" sldId="526"/>
            <ac:cxnSpMk id="12" creationId="{662E2137-7BB7-4510-92DC-6C8A26107114}"/>
          </ac:cxnSpMkLst>
        </pc:cxnChg>
      </pc:sldChg>
      <pc:sldChg chg="new del">
        <pc:chgData name="Weifeng Xu" userId="e7aed605-a3dd-4d5a-a692-a87037af107b" providerId="ADAL" clId="{6241A617-B809-41F6-88F4-E387E9626168}" dt="2021-08-16T01:49:33.578" v="1385" actId="680"/>
        <pc:sldMkLst>
          <pc:docMk/>
          <pc:sldMk cId="3627118697" sldId="526"/>
        </pc:sldMkLst>
      </pc:sldChg>
      <pc:sldChg chg="addSp delSp modSp new mod ord modClrScheme chgLayout">
        <pc:chgData name="Weifeng Xu" userId="e7aed605-a3dd-4d5a-a692-a87037af107b" providerId="ADAL" clId="{6241A617-B809-41F6-88F4-E387E9626168}" dt="2025-04-14T14:27:09.412" v="8105" actId="207"/>
        <pc:sldMkLst>
          <pc:docMk/>
          <pc:sldMk cId="2417101977" sldId="527"/>
        </pc:sldMkLst>
        <pc:spChg chg="add mod">
          <ac:chgData name="Weifeng Xu" userId="e7aed605-a3dd-4d5a-a692-a87037af107b" providerId="ADAL" clId="{6241A617-B809-41F6-88F4-E387E9626168}" dt="2025-04-14T14:27:09.412" v="8105" actId="207"/>
          <ac:spMkLst>
            <pc:docMk/>
            <pc:sldMk cId="2417101977" sldId="527"/>
            <ac:spMk id="2" creationId="{7C994327-0690-BBC0-424C-0806E949F368}"/>
          </ac:spMkLst>
        </pc:spChg>
        <pc:grpChg chg="mod">
          <ac:chgData name="Weifeng Xu" userId="e7aed605-a3dd-4d5a-a692-a87037af107b" providerId="ADAL" clId="{6241A617-B809-41F6-88F4-E387E9626168}" dt="2025-04-14T14:25:57.889" v="8073"/>
          <ac:grpSpMkLst>
            <pc:docMk/>
            <pc:sldMk cId="2417101977" sldId="527"/>
            <ac:grpSpMk id="6" creationId="{F2AC1971-E513-23A3-9464-3FFFE6733F39}"/>
          </ac:grpSpMkLst>
        </pc:grpChg>
        <pc:grpChg chg="mod">
          <ac:chgData name="Weifeng Xu" userId="e7aed605-a3dd-4d5a-a692-a87037af107b" providerId="ADAL" clId="{6241A617-B809-41F6-88F4-E387E9626168}" dt="2025-04-14T14:26:01.500" v="8076"/>
          <ac:grpSpMkLst>
            <pc:docMk/>
            <pc:sldMk cId="2417101977" sldId="527"/>
            <ac:grpSpMk id="10" creationId="{35E89C4F-0224-1819-1171-94EC38EC8C0F}"/>
          </ac:grpSpMkLst>
        </pc:grpChg>
        <pc:grpChg chg="del mod">
          <ac:chgData name="Weifeng Xu" userId="e7aed605-a3dd-4d5a-a692-a87037af107b" providerId="ADAL" clId="{6241A617-B809-41F6-88F4-E387E9626168}" dt="2025-04-14T14:26:09.622" v="8082"/>
          <ac:grpSpMkLst>
            <pc:docMk/>
            <pc:sldMk cId="2417101977" sldId="527"/>
            <ac:grpSpMk id="13" creationId="{53F66C72-D268-C80F-BB96-E7C904D90341}"/>
          </ac:grpSpMkLst>
        </pc:grpChg>
        <pc:grpChg chg="mod">
          <ac:chgData name="Weifeng Xu" userId="e7aed605-a3dd-4d5a-a692-a87037af107b" providerId="ADAL" clId="{6241A617-B809-41F6-88F4-E387E9626168}" dt="2025-04-14T14:26:09.622" v="8082"/>
          <ac:grpSpMkLst>
            <pc:docMk/>
            <pc:sldMk cId="2417101977" sldId="527"/>
            <ac:grpSpMk id="16" creationId="{327F942B-F384-38B9-25FD-D732F8064599}"/>
          </ac:grpSpMkLst>
        </pc:grpChg>
        <pc:picChg chg="add mod">
          <ac:chgData name="Weifeng Xu" userId="e7aed605-a3dd-4d5a-a692-a87037af107b" providerId="ADAL" clId="{6241A617-B809-41F6-88F4-E387E9626168}" dt="2025-04-14T14:24:53.758" v="8048" actId="1076"/>
          <ac:picMkLst>
            <pc:docMk/>
            <pc:sldMk cId="2417101977" sldId="527"/>
            <ac:picMk id="3" creationId="{1274F8E3-E517-083B-8878-087D25F3C523}"/>
          </ac:picMkLst>
        </pc:picChg>
        <pc:picChg chg="add mod">
          <ac:chgData name="Weifeng Xu" userId="e7aed605-a3dd-4d5a-a692-a87037af107b" providerId="ADAL" clId="{6241A617-B809-41F6-88F4-E387E9626168}" dt="2025-04-14T14:24:53.758" v="8048" actId="1076"/>
          <ac:picMkLst>
            <pc:docMk/>
            <pc:sldMk cId="2417101977" sldId="527"/>
            <ac:picMk id="7" creationId="{B99DDA90-6679-79A4-B58E-7D7A57CD5D60}"/>
          </ac:picMkLst>
        </pc:picChg>
        <pc:inkChg chg="add mod">
          <ac:chgData name="Weifeng Xu" userId="e7aed605-a3dd-4d5a-a692-a87037af107b" providerId="ADAL" clId="{6241A617-B809-41F6-88F4-E387E9626168}" dt="2025-04-14T14:25:57.889" v="8073"/>
          <ac:inkMkLst>
            <pc:docMk/>
            <pc:sldMk cId="2417101977" sldId="527"/>
            <ac:inkMk id="4" creationId="{BAC0EA23-9366-C7C4-CC2F-84100F6FCB2C}"/>
          </ac:inkMkLst>
        </pc:inkChg>
        <pc:inkChg chg="add mod">
          <ac:chgData name="Weifeng Xu" userId="e7aed605-a3dd-4d5a-a692-a87037af107b" providerId="ADAL" clId="{6241A617-B809-41F6-88F4-E387E9626168}" dt="2025-04-14T14:25:57.889" v="8073"/>
          <ac:inkMkLst>
            <pc:docMk/>
            <pc:sldMk cId="2417101977" sldId="527"/>
            <ac:inkMk id="5" creationId="{1052FA2C-6B99-1D36-CDCA-608B311040DA}"/>
          </ac:inkMkLst>
        </pc:inkChg>
        <pc:inkChg chg="add mod">
          <ac:chgData name="Weifeng Xu" userId="e7aed605-a3dd-4d5a-a692-a87037af107b" providerId="ADAL" clId="{6241A617-B809-41F6-88F4-E387E9626168}" dt="2025-04-14T14:26:01.500" v="8076"/>
          <ac:inkMkLst>
            <pc:docMk/>
            <pc:sldMk cId="2417101977" sldId="527"/>
            <ac:inkMk id="8" creationId="{41A42997-0BF7-6F9C-1D02-23BCDA284CFA}"/>
          </ac:inkMkLst>
        </pc:inkChg>
        <pc:inkChg chg="add mod">
          <ac:chgData name="Weifeng Xu" userId="e7aed605-a3dd-4d5a-a692-a87037af107b" providerId="ADAL" clId="{6241A617-B809-41F6-88F4-E387E9626168}" dt="2025-04-14T14:26:01.500" v="8076"/>
          <ac:inkMkLst>
            <pc:docMk/>
            <pc:sldMk cId="2417101977" sldId="527"/>
            <ac:inkMk id="9" creationId="{BA3EDE56-102E-F0B6-0EBF-0325889C431C}"/>
          </ac:inkMkLst>
        </pc:inkChg>
        <pc:inkChg chg="add mod">
          <ac:chgData name="Weifeng Xu" userId="e7aed605-a3dd-4d5a-a692-a87037af107b" providerId="ADAL" clId="{6241A617-B809-41F6-88F4-E387E9626168}" dt="2025-04-14T14:26:09.622" v="8082"/>
          <ac:inkMkLst>
            <pc:docMk/>
            <pc:sldMk cId="2417101977" sldId="527"/>
            <ac:inkMk id="11" creationId="{989C0781-D2EA-BDB8-C35E-CC4C76FDCA86}"/>
          </ac:inkMkLst>
        </pc:inkChg>
        <pc:inkChg chg="add mod">
          <ac:chgData name="Weifeng Xu" userId="e7aed605-a3dd-4d5a-a692-a87037af107b" providerId="ADAL" clId="{6241A617-B809-41F6-88F4-E387E9626168}" dt="2025-04-14T14:26:09.622" v="8082"/>
          <ac:inkMkLst>
            <pc:docMk/>
            <pc:sldMk cId="2417101977" sldId="527"/>
            <ac:inkMk id="12" creationId="{EFFDA282-9F2B-735A-CAC4-CE7EC2D8596C}"/>
          </ac:inkMkLst>
        </pc:inkChg>
        <pc:inkChg chg="add mod">
          <ac:chgData name="Weifeng Xu" userId="e7aed605-a3dd-4d5a-a692-a87037af107b" providerId="ADAL" clId="{6241A617-B809-41F6-88F4-E387E9626168}" dt="2025-04-14T14:26:09.622" v="8082"/>
          <ac:inkMkLst>
            <pc:docMk/>
            <pc:sldMk cId="2417101977" sldId="527"/>
            <ac:inkMk id="14" creationId="{A627A5A0-5855-3FEA-B963-E3E8805EAB55}"/>
          </ac:inkMkLst>
        </pc:inkChg>
        <pc:inkChg chg="add mod">
          <ac:chgData name="Weifeng Xu" userId="e7aed605-a3dd-4d5a-a692-a87037af107b" providerId="ADAL" clId="{6241A617-B809-41F6-88F4-E387E9626168}" dt="2025-04-14T14:26:09.622" v="8082"/>
          <ac:inkMkLst>
            <pc:docMk/>
            <pc:sldMk cId="2417101977" sldId="527"/>
            <ac:inkMk id="15" creationId="{F9B02A73-CFE4-E761-2FD0-8894915F86E5}"/>
          </ac:inkMkLst>
        </pc:inkChg>
      </pc:sldChg>
      <pc:sldChg chg="addSp delSp modSp new mod ord modClrScheme chgLayout">
        <pc:chgData name="Weifeng Xu" userId="e7aed605-a3dd-4d5a-a692-a87037af107b" providerId="ADAL" clId="{6241A617-B809-41F6-88F4-E387E9626168}" dt="2025-04-12T19:31:04.478" v="7063"/>
        <pc:sldMkLst>
          <pc:docMk/>
          <pc:sldMk cId="2707371981" sldId="528"/>
        </pc:sldMkLst>
      </pc:sldChg>
      <pc:sldChg chg="addSp delSp modSp new mod ord modClrScheme chgLayout">
        <pc:chgData name="Weifeng Xu" userId="e7aed605-a3dd-4d5a-a692-a87037af107b" providerId="ADAL" clId="{6241A617-B809-41F6-88F4-E387E9626168}" dt="2025-04-12T19:31:04.478" v="7063"/>
        <pc:sldMkLst>
          <pc:docMk/>
          <pc:sldMk cId="2153434805" sldId="529"/>
        </pc:sldMkLst>
      </pc:sldChg>
      <pc:sldChg chg="addSp delSp modSp new mod ord modClrScheme chgLayout">
        <pc:chgData name="Weifeng Xu" userId="e7aed605-a3dd-4d5a-a692-a87037af107b" providerId="ADAL" clId="{6241A617-B809-41F6-88F4-E387E9626168}" dt="2025-04-12T19:31:04.478" v="7063"/>
        <pc:sldMkLst>
          <pc:docMk/>
          <pc:sldMk cId="3282292129" sldId="530"/>
        </pc:sldMkLst>
        <pc:spChg chg="mod ord">
          <ac:chgData name="Weifeng Xu" userId="e7aed605-a3dd-4d5a-a692-a87037af107b" providerId="ADAL" clId="{6241A617-B809-41F6-88F4-E387E9626168}" dt="2025-04-03T01:29:07.665" v="4375" actId="167"/>
          <ac:spMkLst>
            <pc:docMk/>
            <pc:sldMk cId="3282292129" sldId="530"/>
            <ac:spMk id="19" creationId="{76B30044-675D-45EB-A271-551AE6720E7F}"/>
          </ac:spMkLst>
        </pc:spChg>
      </pc:sldChg>
      <pc:sldChg chg="addSp delSp modSp new mod ord modClrScheme chgLayout">
        <pc:chgData name="Weifeng Xu" userId="e7aed605-a3dd-4d5a-a692-a87037af107b" providerId="ADAL" clId="{6241A617-B809-41F6-88F4-E387E9626168}" dt="2025-04-07T14:53:11.416" v="5485" actId="20577"/>
        <pc:sldMkLst>
          <pc:docMk/>
          <pc:sldMk cId="2074265143" sldId="531"/>
        </pc:sldMkLst>
        <pc:spChg chg="mod">
          <ac:chgData name="Weifeng Xu" userId="e7aed605-a3dd-4d5a-a692-a87037af107b" providerId="ADAL" clId="{6241A617-B809-41F6-88F4-E387E9626168}" dt="2025-04-07T14:53:11.416" v="5485" actId="20577"/>
          <ac:spMkLst>
            <pc:docMk/>
            <pc:sldMk cId="2074265143" sldId="531"/>
            <ac:spMk id="2" creationId="{A9F3AFA1-7AC4-4706-9080-2FD2F76AD7EA}"/>
          </ac:spMkLst>
        </pc:spChg>
      </pc:sldChg>
      <pc:sldChg chg="new del">
        <pc:chgData name="Weifeng Xu" userId="e7aed605-a3dd-4d5a-a692-a87037af107b" providerId="ADAL" clId="{6241A617-B809-41F6-88F4-E387E9626168}" dt="2021-08-19T20:08:44.066" v="4068" actId="47"/>
        <pc:sldMkLst>
          <pc:docMk/>
          <pc:sldMk cId="2727203852" sldId="532"/>
        </pc:sldMkLst>
      </pc:sldChg>
      <pc:sldChg chg="addSp delSp modSp new del mod modClrScheme chgLayout">
        <pc:chgData name="Weifeng Xu" userId="e7aed605-a3dd-4d5a-a692-a87037af107b" providerId="ADAL" clId="{6241A617-B809-41F6-88F4-E387E9626168}" dt="2021-08-19T20:08:45.011" v="4069" actId="47"/>
        <pc:sldMkLst>
          <pc:docMk/>
          <pc:sldMk cId="1794785250" sldId="533"/>
        </pc:sldMkLst>
      </pc:sldChg>
      <pc:sldChg chg="new del">
        <pc:chgData name="Weifeng Xu" userId="e7aed605-a3dd-4d5a-a692-a87037af107b" providerId="ADAL" clId="{6241A617-B809-41F6-88F4-E387E9626168}" dt="2021-08-19T20:08:46.260" v="4070" actId="47"/>
        <pc:sldMkLst>
          <pc:docMk/>
          <pc:sldMk cId="3486633824" sldId="534"/>
        </pc:sldMkLst>
      </pc:sldChg>
      <pc:sldChg chg="new del">
        <pc:chgData name="Weifeng Xu" userId="e7aed605-a3dd-4d5a-a692-a87037af107b" providerId="ADAL" clId="{6241A617-B809-41F6-88F4-E387E9626168}" dt="2021-08-19T20:08:47.043" v="4071" actId="47"/>
        <pc:sldMkLst>
          <pc:docMk/>
          <pc:sldMk cId="1871286142" sldId="535"/>
        </pc:sldMkLst>
      </pc:sldChg>
      <pc:sldChg chg="addSp delSp modSp new mod ord modClrScheme chgLayout">
        <pc:chgData name="Weifeng Xu" userId="e7aed605-a3dd-4d5a-a692-a87037af107b" providerId="ADAL" clId="{6241A617-B809-41F6-88F4-E387E9626168}" dt="2025-04-12T19:29:36.428" v="7054"/>
        <pc:sldMkLst>
          <pc:docMk/>
          <pc:sldMk cId="2682760572" sldId="536"/>
        </pc:sldMkLst>
      </pc:sldChg>
      <pc:sldChg chg="addSp delSp modSp new del mod modClrScheme chgLayout">
        <pc:chgData name="Weifeng Xu" userId="e7aed605-a3dd-4d5a-a692-a87037af107b" providerId="ADAL" clId="{6241A617-B809-41F6-88F4-E387E9626168}" dt="2025-04-14T14:09:03.346" v="7889" actId="47"/>
        <pc:sldMkLst>
          <pc:docMk/>
          <pc:sldMk cId="1888456468" sldId="537"/>
        </pc:sldMkLst>
      </pc:sldChg>
      <pc:sldChg chg="addSp delSp modSp new mod modClrScheme chgLayout">
        <pc:chgData name="Weifeng Xu" userId="e7aed605-a3dd-4d5a-a692-a87037af107b" providerId="ADAL" clId="{6241A617-B809-41F6-88F4-E387E9626168}" dt="2021-08-19T19:40:57.995" v="3846" actId="1076"/>
        <pc:sldMkLst>
          <pc:docMk/>
          <pc:sldMk cId="2173463043" sldId="538"/>
        </pc:sldMkLst>
      </pc:sldChg>
      <pc:sldChg chg="new del">
        <pc:chgData name="Weifeng Xu" userId="e7aed605-a3dd-4d5a-a692-a87037af107b" providerId="ADAL" clId="{6241A617-B809-41F6-88F4-E387E9626168}" dt="2021-08-19T20:08:48.026" v="4072" actId="47"/>
        <pc:sldMkLst>
          <pc:docMk/>
          <pc:sldMk cId="3608063689" sldId="539"/>
        </pc:sldMkLst>
      </pc:sldChg>
      <pc:sldChg chg="addSp delSp modSp new mod">
        <pc:chgData name="Weifeng Xu" userId="e7aed605-a3dd-4d5a-a692-a87037af107b" providerId="ADAL" clId="{6241A617-B809-41F6-88F4-E387E9626168}" dt="2021-08-19T14:31:12.990" v="3042" actId="20577"/>
        <pc:sldMkLst>
          <pc:docMk/>
          <pc:sldMk cId="4123601827" sldId="540"/>
        </pc:sldMkLst>
      </pc:sldChg>
      <pc:sldChg chg="addSp delSp modSp new mod">
        <pc:chgData name="Weifeng Xu" userId="e7aed605-a3dd-4d5a-a692-a87037af107b" providerId="ADAL" clId="{6241A617-B809-41F6-88F4-E387E9626168}" dt="2021-08-19T19:15:15.059" v="3707" actId="478"/>
        <pc:sldMkLst>
          <pc:docMk/>
          <pc:sldMk cId="159177902" sldId="541"/>
        </pc:sldMkLst>
      </pc:sldChg>
      <pc:sldChg chg="addSp delSp modSp new mod modClrScheme chgLayout">
        <pc:chgData name="Weifeng Xu" userId="e7aed605-a3dd-4d5a-a692-a87037af107b" providerId="ADAL" clId="{6241A617-B809-41F6-88F4-E387E9626168}" dt="2021-08-19T19:38:04.103" v="3830" actId="207"/>
        <pc:sldMkLst>
          <pc:docMk/>
          <pc:sldMk cId="2047854224" sldId="542"/>
        </pc:sldMkLst>
      </pc:sldChg>
      <pc:sldChg chg="addSp modSp new mod">
        <pc:chgData name="Weifeng Xu" userId="e7aed605-a3dd-4d5a-a692-a87037af107b" providerId="ADAL" clId="{6241A617-B809-41F6-88F4-E387E9626168}" dt="2021-08-19T19:05:13.742" v="3621" actId="6549"/>
        <pc:sldMkLst>
          <pc:docMk/>
          <pc:sldMk cId="4010555816" sldId="543"/>
        </pc:sldMkLst>
      </pc:sldChg>
      <pc:sldChg chg="delSp modSp add mod ord modClrScheme chgLayout">
        <pc:chgData name="Weifeng Xu" userId="e7aed605-a3dd-4d5a-a692-a87037af107b" providerId="ADAL" clId="{6241A617-B809-41F6-88F4-E387E9626168}" dt="2025-04-07T14:36:13.695" v="5337" actId="108"/>
        <pc:sldMkLst>
          <pc:docMk/>
          <pc:sldMk cId="817345557" sldId="544"/>
        </pc:sldMkLst>
        <pc:spChg chg="mod">
          <ac:chgData name="Weifeng Xu" userId="e7aed605-a3dd-4d5a-a692-a87037af107b" providerId="ADAL" clId="{6241A617-B809-41F6-88F4-E387E9626168}" dt="2025-04-07T14:36:13.695" v="5337" actId="108"/>
          <ac:spMkLst>
            <pc:docMk/>
            <pc:sldMk cId="817345557" sldId="544"/>
            <ac:spMk id="30" creationId="{B9EC2D7C-5B0D-488D-8FB8-D2E674D24633}"/>
          </ac:spMkLst>
        </pc:spChg>
        <pc:cxnChg chg="mod">
          <ac:chgData name="Weifeng Xu" userId="e7aed605-a3dd-4d5a-a692-a87037af107b" providerId="ADAL" clId="{6241A617-B809-41F6-88F4-E387E9626168}" dt="2025-04-07T14:35:43.245" v="5323" actId="20577"/>
          <ac:cxnSpMkLst>
            <pc:docMk/>
            <pc:sldMk cId="817345557" sldId="544"/>
            <ac:cxnSpMk id="31" creationId="{E5339916-B664-438B-813C-887287F9CB27}"/>
          </ac:cxnSpMkLst>
        </pc:cxnChg>
      </pc:sldChg>
      <pc:sldChg chg="new del">
        <pc:chgData name="Weifeng Xu" userId="e7aed605-a3dd-4d5a-a692-a87037af107b" providerId="ADAL" clId="{6241A617-B809-41F6-88F4-E387E9626168}" dt="2021-08-19T19:57:15.228" v="3849" actId="47"/>
        <pc:sldMkLst>
          <pc:docMk/>
          <pc:sldMk cId="2309741437" sldId="544"/>
        </pc:sldMkLst>
      </pc:sldChg>
      <pc:sldChg chg="addSp delSp modSp new add del mod ord modClrScheme chgLayout">
        <pc:chgData name="Weifeng Xu" userId="e7aed605-a3dd-4d5a-a692-a87037af107b" providerId="ADAL" clId="{6241A617-B809-41F6-88F4-E387E9626168}" dt="2025-04-12T19:56:51.194" v="7525" actId="14100"/>
        <pc:sldMkLst>
          <pc:docMk/>
          <pc:sldMk cId="398994365" sldId="545"/>
        </pc:sldMkLst>
        <pc:picChg chg="add mod">
          <ac:chgData name="Weifeng Xu" userId="e7aed605-a3dd-4d5a-a692-a87037af107b" providerId="ADAL" clId="{6241A617-B809-41F6-88F4-E387E9626168}" dt="2025-04-12T19:56:51.194" v="7525" actId="14100"/>
          <ac:picMkLst>
            <pc:docMk/>
            <pc:sldMk cId="398994365" sldId="545"/>
            <ac:picMk id="7" creationId="{03D01E32-49EA-42FA-ABDE-B0249BF84335}"/>
          </ac:picMkLst>
        </pc:picChg>
      </pc:sldChg>
      <pc:sldChg chg="addSp delSp modSp new mod ord modClrScheme chgLayout">
        <pc:chgData name="Weifeng Xu" userId="e7aed605-a3dd-4d5a-a692-a87037af107b" providerId="ADAL" clId="{6241A617-B809-41F6-88F4-E387E9626168}" dt="2025-04-12T19:53:02.013" v="7465" actId="11529"/>
        <pc:sldMkLst>
          <pc:docMk/>
          <pc:sldMk cId="2696663503" sldId="546"/>
        </pc:sldMkLst>
        <pc:spChg chg="add mod">
          <ac:chgData name="Weifeng Xu" userId="e7aed605-a3dd-4d5a-a692-a87037af107b" providerId="ADAL" clId="{6241A617-B809-41F6-88F4-E387E9626168}" dt="2025-04-12T19:52:43.046" v="7456" actId="14100"/>
          <ac:spMkLst>
            <pc:docMk/>
            <pc:sldMk cId="2696663503" sldId="546"/>
            <ac:spMk id="2" creationId="{19A13EE2-B703-9323-3F90-CBC8FCA4DAFA}"/>
          </ac:spMkLst>
        </pc:spChg>
        <pc:spChg chg="add mod">
          <ac:chgData name="Weifeng Xu" userId="e7aed605-a3dd-4d5a-a692-a87037af107b" providerId="ADAL" clId="{6241A617-B809-41F6-88F4-E387E9626168}" dt="2025-04-12T19:52:56.950" v="7464" actId="207"/>
          <ac:spMkLst>
            <pc:docMk/>
            <pc:sldMk cId="2696663503" sldId="546"/>
            <ac:spMk id="3" creationId="{440963D3-82D3-9F46-ADDE-7054E71B726A}"/>
          </ac:spMkLst>
        </pc:spChg>
        <pc:spChg chg="add mod">
          <ac:chgData name="Weifeng Xu" userId="e7aed605-a3dd-4d5a-a692-a87037af107b" providerId="ADAL" clId="{6241A617-B809-41F6-88F4-E387E9626168}" dt="2025-04-03T01:59:49.073" v="4446" actId="1582"/>
          <ac:spMkLst>
            <pc:docMk/>
            <pc:sldMk cId="2696663503" sldId="546"/>
            <ac:spMk id="21" creationId="{DDF17EB1-5933-7697-D10B-C93D412B3F21}"/>
          </ac:spMkLst>
        </pc:spChg>
        <pc:grpChg chg="mod">
          <ac:chgData name="Weifeng Xu" userId="e7aed605-a3dd-4d5a-a692-a87037af107b" providerId="ADAL" clId="{6241A617-B809-41F6-88F4-E387E9626168}" dt="2025-04-03T01:56:48.637" v="4432"/>
          <ac:grpSpMkLst>
            <pc:docMk/>
            <pc:sldMk cId="2696663503" sldId="546"/>
            <ac:grpSpMk id="10" creationId="{CE3A5BA5-5A93-D98C-3322-43FEECDE1A0B}"/>
          </ac:grpSpMkLst>
        </pc:grpChg>
        <pc:grpChg chg="mod">
          <ac:chgData name="Weifeng Xu" userId="e7aed605-a3dd-4d5a-a692-a87037af107b" providerId="ADAL" clId="{6241A617-B809-41F6-88F4-E387E9626168}" dt="2025-04-03T01:57:02.984" v="4441"/>
          <ac:grpSpMkLst>
            <pc:docMk/>
            <pc:sldMk cId="2696663503" sldId="546"/>
            <ac:grpSpMk id="19" creationId="{F45D3D60-4C20-568B-E9CB-EEB6C7230799}"/>
          </ac:grpSpMkLst>
        </pc:grpChg>
        <pc:picChg chg="add mod">
          <ac:chgData name="Weifeng Xu" userId="e7aed605-a3dd-4d5a-a692-a87037af107b" providerId="ADAL" clId="{6241A617-B809-41F6-88F4-E387E9626168}" dt="2025-04-03T01:56:28.835" v="4427" actId="1076"/>
          <ac:picMkLst>
            <pc:docMk/>
            <pc:sldMk cId="2696663503" sldId="546"/>
            <ac:picMk id="4" creationId="{1AB64CB0-A719-EB35-2176-ECF20A7F96CE}"/>
          </ac:picMkLst>
        </pc:picChg>
        <pc:picChg chg="add mod">
          <ac:chgData name="Weifeng Xu" userId="e7aed605-a3dd-4d5a-a692-a87037af107b" providerId="ADAL" clId="{6241A617-B809-41F6-88F4-E387E9626168}" dt="2025-04-03T01:56:30.054" v="4428" actId="1076"/>
          <ac:picMkLst>
            <pc:docMk/>
            <pc:sldMk cId="2696663503" sldId="546"/>
            <ac:picMk id="6" creationId="{B03CC534-F117-8CF9-846C-82C1539C32BD}"/>
          </ac:picMkLst>
        </pc:picChg>
        <pc:inkChg chg="add mod">
          <ac:chgData name="Weifeng Xu" userId="e7aed605-a3dd-4d5a-a692-a87037af107b" providerId="ADAL" clId="{6241A617-B809-41F6-88F4-E387E9626168}" dt="2025-04-03T01:56:48.637" v="4432"/>
          <ac:inkMkLst>
            <pc:docMk/>
            <pc:sldMk cId="2696663503" sldId="546"/>
            <ac:inkMk id="7" creationId="{5A72CA5B-4D67-5DF1-3334-E54951BCCDAF}"/>
          </ac:inkMkLst>
        </pc:inkChg>
        <pc:inkChg chg="add mod">
          <ac:chgData name="Weifeng Xu" userId="e7aed605-a3dd-4d5a-a692-a87037af107b" providerId="ADAL" clId="{6241A617-B809-41F6-88F4-E387E9626168}" dt="2025-04-03T01:56:48.637" v="4432"/>
          <ac:inkMkLst>
            <pc:docMk/>
            <pc:sldMk cId="2696663503" sldId="546"/>
            <ac:inkMk id="8" creationId="{332830CB-8388-6757-E6CE-9A3B9F1867BC}"/>
          </ac:inkMkLst>
        </pc:inkChg>
        <pc:inkChg chg="add mod">
          <ac:chgData name="Weifeng Xu" userId="e7aed605-a3dd-4d5a-a692-a87037af107b" providerId="ADAL" clId="{6241A617-B809-41F6-88F4-E387E9626168}" dt="2025-04-03T01:56:48.637" v="4432"/>
          <ac:inkMkLst>
            <pc:docMk/>
            <pc:sldMk cId="2696663503" sldId="546"/>
            <ac:inkMk id="9" creationId="{626F82FB-988A-CA78-79A3-5547779AAB33}"/>
          </ac:inkMkLst>
        </pc:inkChg>
        <pc:inkChg chg="add mod">
          <ac:chgData name="Weifeng Xu" userId="e7aed605-a3dd-4d5a-a692-a87037af107b" providerId="ADAL" clId="{6241A617-B809-41F6-88F4-E387E9626168}" dt="2025-04-03T01:57:02.984" v="4441"/>
          <ac:inkMkLst>
            <pc:docMk/>
            <pc:sldMk cId="2696663503" sldId="546"/>
            <ac:inkMk id="11" creationId="{247628DF-31AA-96DA-510C-5F9DD8B27226}"/>
          </ac:inkMkLst>
        </pc:inkChg>
        <pc:inkChg chg="add mod">
          <ac:chgData name="Weifeng Xu" userId="e7aed605-a3dd-4d5a-a692-a87037af107b" providerId="ADAL" clId="{6241A617-B809-41F6-88F4-E387E9626168}" dt="2025-04-03T01:57:02.984" v="4441"/>
          <ac:inkMkLst>
            <pc:docMk/>
            <pc:sldMk cId="2696663503" sldId="546"/>
            <ac:inkMk id="12" creationId="{3083D0B3-C61E-4F36-7C0F-EF6EA1E814C5}"/>
          </ac:inkMkLst>
        </pc:inkChg>
        <pc:inkChg chg="add mod">
          <ac:chgData name="Weifeng Xu" userId="e7aed605-a3dd-4d5a-a692-a87037af107b" providerId="ADAL" clId="{6241A617-B809-41F6-88F4-E387E9626168}" dt="2025-04-03T01:57:02.984" v="4441"/>
          <ac:inkMkLst>
            <pc:docMk/>
            <pc:sldMk cId="2696663503" sldId="546"/>
            <ac:inkMk id="14" creationId="{D09C2B45-97EC-394E-13C0-D04B5F79D722}"/>
          </ac:inkMkLst>
        </pc:inkChg>
        <pc:inkChg chg="add mod">
          <ac:chgData name="Weifeng Xu" userId="e7aed605-a3dd-4d5a-a692-a87037af107b" providerId="ADAL" clId="{6241A617-B809-41F6-88F4-E387E9626168}" dt="2025-04-03T01:57:02.984" v="4441"/>
          <ac:inkMkLst>
            <pc:docMk/>
            <pc:sldMk cId="2696663503" sldId="546"/>
            <ac:inkMk id="15" creationId="{F060C111-48B8-68C4-CF3C-8EE1D353D134}"/>
          </ac:inkMkLst>
        </pc:inkChg>
        <pc:inkChg chg="add mod">
          <ac:chgData name="Weifeng Xu" userId="e7aed605-a3dd-4d5a-a692-a87037af107b" providerId="ADAL" clId="{6241A617-B809-41F6-88F4-E387E9626168}" dt="2025-04-03T01:57:02.984" v="4441"/>
          <ac:inkMkLst>
            <pc:docMk/>
            <pc:sldMk cId="2696663503" sldId="546"/>
            <ac:inkMk id="16" creationId="{210CA226-44C6-8853-0D4D-E90F718A4C66}"/>
          </ac:inkMkLst>
        </pc:inkChg>
        <pc:inkChg chg="add mod">
          <ac:chgData name="Weifeng Xu" userId="e7aed605-a3dd-4d5a-a692-a87037af107b" providerId="ADAL" clId="{6241A617-B809-41F6-88F4-E387E9626168}" dt="2025-04-03T01:57:02.984" v="4441"/>
          <ac:inkMkLst>
            <pc:docMk/>
            <pc:sldMk cId="2696663503" sldId="546"/>
            <ac:inkMk id="18" creationId="{B6172EC1-39BA-60C5-2209-E161E57A058A}"/>
          </ac:inkMkLst>
        </pc:inkChg>
        <pc:inkChg chg="add">
          <ac:chgData name="Weifeng Xu" userId="e7aed605-a3dd-4d5a-a692-a87037af107b" providerId="ADAL" clId="{6241A617-B809-41F6-88F4-E387E9626168}" dt="2025-04-03T01:57:48.669" v="4442" actId="9405"/>
          <ac:inkMkLst>
            <pc:docMk/>
            <pc:sldMk cId="2696663503" sldId="546"/>
            <ac:inkMk id="20" creationId="{9D088B27-6BFD-2600-AC5A-EBA484D8A378}"/>
          </ac:inkMkLst>
        </pc:inkChg>
        <pc:cxnChg chg="add">
          <ac:chgData name="Weifeng Xu" userId="e7aed605-a3dd-4d5a-a692-a87037af107b" providerId="ADAL" clId="{6241A617-B809-41F6-88F4-E387E9626168}" dt="2025-04-12T19:53:02.013" v="7465" actId="11529"/>
          <ac:cxnSpMkLst>
            <pc:docMk/>
            <pc:sldMk cId="2696663503" sldId="546"/>
            <ac:cxnSpMk id="13" creationId="{7FDBC72C-8660-A797-BF12-EE82EADDC205}"/>
          </ac:cxnSpMkLst>
        </pc:cxnChg>
      </pc:sldChg>
      <pc:sldChg chg="addSp delSp modSp new mod modClrScheme chgLayout">
        <pc:chgData name="Weifeng Xu" userId="e7aed605-a3dd-4d5a-a692-a87037af107b" providerId="ADAL" clId="{6241A617-B809-41F6-88F4-E387E9626168}" dt="2025-04-14T14:19:10.744" v="8039" actId="20577"/>
        <pc:sldMkLst>
          <pc:docMk/>
          <pc:sldMk cId="2982391088" sldId="547"/>
        </pc:sldMkLst>
        <pc:spChg chg="add mod">
          <ac:chgData name="Weifeng Xu" userId="e7aed605-a3dd-4d5a-a692-a87037af107b" providerId="ADAL" clId="{6241A617-B809-41F6-88F4-E387E9626168}" dt="2025-04-14T13:56:38.954" v="7741" actId="20577"/>
          <ac:spMkLst>
            <pc:docMk/>
            <pc:sldMk cId="2982391088" sldId="547"/>
            <ac:spMk id="3" creationId="{BE018A99-49B8-CA4B-BAC3-C0CE16DF451D}"/>
          </ac:spMkLst>
        </pc:spChg>
        <pc:spChg chg="add mod ord">
          <ac:chgData name="Weifeng Xu" userId="e7aed605-a3dd-4d5a-a692-a87037af107b" providerId="ADAL" clId="{6241A617-B809-41F6-88F4-E387E9626168}" dt="2025-04-07T12:32:42.728" v="4652" actId="6549"/>
          <ac:spMkLst>
            <pc:docMk/>
            <pc:sldMk cId="2982391088" sldId="547"/>
            <ac:spMk id="4" creationId="{B1A348CE-F902-858F-1115-FEA91C011959}"/>
          </ac:spMkLst>
        </pc:spChg>
        <pc:spChg chg="add mod ord">
          <ac:chgData name="Weifeng Xu" userId="e7aed605-a3dd-4d5a-a692-a87037af107b" providerId="ADAL" clId="{6241A617-B809-41F6-88F4-E387E9626168}" dt="2025-04-14T14:19:10.744" v="8039" actId="20577"/>
          <ac:spMkLst>
            <pc:docMk/>
            <pc:sldMk cId="2982391088" sldId="547"/>
            <ac:spMk id="5" creationId="{567409DB-2A6A-4075-281A-E5EC4037B977}"/>
          </ac:spMkLst>
        </pc:spChg>
        <pc:picChg chg="add del mod">
          <ac:chgData name="Weifeng Xu" userId="e7aed605-a3dd-4d5a-a692-a87037af107b" providerId="ADAL" clId="{6241A617-B809-41F6-88F4-E387E9626168}" dt="2025-04-14T13:51:46.612" v="7712" actId="478"/>
          <ac:picMkLst>
            <pc:docMk/>
            <pc:sldMk cId="2982391088" sldId="547"/>
            <ac:picMk id="6" creationId="{FBA04D8C-3A3D-4E85-A378-DB46B5ED4A82}"/>
          </ac:picMkLst>
        </pc:picChg>
        <pc:picChg chg="add mod">
          <ac:chgData name="Weifeng Xu" userId="e7aed605-a3dd-4d5a-a692-a87037af107b" providerId="ADAL" clId="{6241A617-B809-41F6-88F4-E387E9626168}" dt="2025-04-14T13:52:28.194" v="7731" actId="14100"/>
          <ac:picMkLst>
            <pc:docMk/>
            <pc:sldMk cId="2982391088" sldId="547"/>
            <ac:picMk id="1026" creationId="{FB726631-03C4-8D81-DD0F-C5E147A6676F}"/>
          </ac:picMkLst>
        </pc:picChg>
      </pc:sldChg>
      <pc:sldChg chg="new del">
        <pc:chgData name="Weifeng Xu" userId="e7aed605-a3dd-4d5a-a692-a87037af107b" providerId="ADAL" clId="{6241A617-B809-41F6-88F4-E387E9626168}" dt="2025-04-07T12:42:18.356" v="4710" actId="680"/>
        <pc:sldMkLst>
          <pc:docMk/>
          <pc:sldMk cId="31461691" sldId="548"/>
        </pc:sldMkLst>
      </pc:sldChg>
      <pc:sldChg chg="addSp delSp modSp new mod modClrScheme chgLayout modNotesTx">
        <pc:chgData name="Weifeng Xu" userId="e7aed605-a3dd-4d5a-a692-a87037af107b" providerId="ADAL" clId="{6241A617-B809-41F6-88F4-E387E9626168}" dt="2025-04-14T14:20:56.692" v="8047" actId="208"/>
        <pc:sldMkLst>
          <pc:docMk/>
          <pc:sldMk cId="3137186535" sldId="548"/>
        </pc:sldMkLst>
        <pc:spChg chg="add mod">
          <ac:chgData name="Weifeng Xu" userId="e7aed605-a3dd-4d5a-a692-a87037af107b" providerId="ADAL" clId="{6241A617-B809-41F6-88F4-E387E9626168}" dt="2025-04-14T14:20:56.692" v="8047" actId="208"/>
          <ac:spMkLst>
            <pc:docMk/>
            <pc:sldMk cId="3137186535" sldId="548"/>
            <ac:spMk id="2" creationId="{9A72D235-3F26-5C4A-BBBC-053F230557A0}"/>
          </ac:spMkLst>
        </pc:spChg>
        <pc:spChg chg="add mod ord">
          <ac:chgData name="Weifeng Xu" userId="e7aed605-a3dd-4d5a-a692-a87037af107b" providerId="ADAL" clId="{6241A617-B809-41F6-88F4-E387E9626168}" dt="2025-04-07T12:51:37.519" v="4798" actId="20577"/>
          <ac:spMkLst>
            <pc:docMk/>
            <pc:sldMk cId="3137186535" sldId="548"/>
            <ac:spMk id="4" creationId="{A20D8A42-32FB-DF1A-513C-19B95E6FC2E7}"/>
          </ac:spMkLst>
        </pc:spChg>
        <pc:picChg chg="add mod">
          <ac:chgData name="Weifeng Xu" userId="e7aed605-a3dd-4d5a-a692-a87037af107b" providerId="ADAL" clId="{6241A617-B809-41F6-88F4-E387E9626168}" dt="2025-04-07T12:53:14.342" v="4800" actId="1076"/>
          <ac:picMkLst>
            <pc:docMk/>
            <pc:sldMk cId="3137186535" sldId="548"/>
            <ac:picMk id="6" creationId="{8C626083-DC03-BB3B-95BA-C26A847B50A4}"/>
          </ac:picMkLst>
        </pc:picChg>
      </pc:sldChg>
      <pc:sldChg chg="addSp modSp new mod modClrScheme chgLayout">
        <pc:chgData name="Weifeng Xu" userId="e7aed605-a3dd-4d5a-a692-a87037af107b" providerId="ADAL" clId="{6241A617-B809-41F6-88F4-E387E9626168}" dt="2025-04-07T14:39:53.310" v="5397" actId="20577"/>
        <pc:sldMkLst>
          <pc:docMk/>
          <pc:sldMk cId="4014857140" sldId="549"/>
        </pc:sldMkLst>
        <pc:spChg chg="mod ord">
          <ac:chgData name="Weifeng Xu" userId="e7aed605-a3dd-4d5a-a692-a87037af107b" providerId="ADAL" clId="{6241A617-B809-41F6-88F4-E387E9626168}" dt="2025-04-07T12:59:36.243" v="4810" actId="700"/>
          <ac:spMkLst>
            <pc:docMk/>
            <pc:sldMk cId="4014857140" sldId="549"/>
            <ac:spMk id="2" creationId="{C439FDF4-4522-1A75-CDB5-236B3004A6DE}"/>
          </ac:spMkLst>
        </pc:spChg>
        <pc:spChg chg="add mod ord">
          <ac:chgData name="Weifeng Xu" userId="e7aed605-a3dd-4d5a-a692-a87037af107b" providerId="ADAL" clId="{6241A617-B809-41F6-88F4-E387E9626168}" dt="2025-04-07T14:39:53.310" v="5397" actId="20577"/>
          <ac:spMkLst>
            <pc:docMk/>
            <pc:sldMk cId="4014857140" sldId="549"/>
            <ac:spMk id="3" creationId="{DFB87D12-189A-3578-EE91-6AB124A317F0}"/>
          </ac:spMkLst>
        </pc:spChg>
      </pc:sldChg>
      <pc:sldChg chg="modSp add mod ord">
        <pc:chgData name="Weifeng Xu" userId="e7aed605-a3dd-4d5a-a692-a87037af107b" providerId="ADAL" clId="{6241A617-B809-41F6-88F4-E387E9626168}" dt="2025-04-12T15:06:03.835" v="6248"/>
        <pc:sldMkLst>
          <pc:docMk/>
          <pc:sldMk cId="3125137800" sldId="550"/>
        </pc:sldMkLst>
        <pc:spChg chg="mod">
          <ac:chgData name="Weifeng Xu" userId="e7aed605-a3dd-4d5a-a692-a87037af107b" providerId="ADAL" clId="{6241A617-B809-41F6-88F4-E387E9626168}" dt="2025-04-07T13:02:02.020" v="4820"/>
          <ac:spMkLst>
            <pc:docMk/>
            <pc:sldMk cId="3125137800" sldId="550"/>
            <ac:spMk id="2" creationId="{894E8FA7-2F05-380D-B9EC-9FD858FA4412}"/>
          </ac:spMkLst>
        </pc:spChg>
        <pc:spChg chg="mod">
          <ac:chgData name="Weifeng Xu" userId="e7aed605-a3dd-4d5a-a692-a87037af107b" providerId="ADAL" clId="{6241A617-B809-41F6-88F4-E387E9626168}" dt="2025-04-07T14:41:04.968" v="5433" actId="20577"/>
          <ac:spMkLst>
            <pc:docMk/>
            <pc:sldMk cId="3125137800" sldId="550"/>
            <ac:spMk id="3" creationId="{0A57CE4F-7CB7-8C3B-18F9-E457343C5974}"/>
          </ac:spMkLst>
        </pc:spChg>
      </pc:sldChg>
      <pc:sldChg chg="new del">
        <pc:chgData name="Weifeng Xu" userId="e7aed605-a3dd-4d5a-a692-a87037af107b" providerId="ADAL" clId="{6241A617-B809-41F6-88F4-E387E9626168}" dt="2025-04-07T13:05:07.699" v="4827" actId="680"/>
        <pc:sldMkLst>
          <pc:docMk/>
          <pc:sldMk cId="364631895" sldId="551"/>
        </pc:sldMkLst>
      </pc:sldChg>
      <pc:sldChg chg="addSp delSp modSp new mod ord modClrScheme chgLayout modNotesTx">
        <pc:chgData name="Weifeng Xu" userId="e7aed605-a3dd-4d5a-a692-a87037af107b" providerId="ADAL" clId="{6241A617-B809-41F6-88F4-E387E9626168}" dt="2025-04-12T19:18:23.842" v="6967" actId="27636"/>
        <pc:sldMkLst>
          <pc:docMk/>
          <pc:sldMk cId="3217328724" sldId="551"/>
        </pc:sldMkLst>
        <pc:spChg chg="mod ord">
          <ac:chgData name="Weifeng Xu" userId="e7aed605-a3dd-4d5a-a692-a87037af107b" providerId="ADAL" clId="{6241A617-B809-41F6-88F4-E387E9626168}" dt="2025-04-07T14:18:12.154" v="5207" actId="20577"/>
          <ac:spMkLst>
            <pc:docMk/>
            <pc:sldMk cId="3217328724" sldId="551"/>
            <ac:spMk id="2" creationId="{863AD36C-F286-B15F-2844-6E3C6E6395A8}"/>
          </ac:spMkLst>
        </pc:spChg>
        <pc:spChg chg="add mod ord">
          <ac:chgData name="Weifeng Xu" userId="e7aed605-a3dd-4d5a-a692-a87037af107b" providerId="ADAL" clId="{6241A617-B809-41F6-88F4-E387E9626168}" dt="2025-04-12T19:18:23.842" v="6967" actId="27636"/>
          <ac:spMkLst>
            <pc:docMk/>
            <pc:sldMk cId="3217328724" sldId="551"/>
            <ac:spMk id="6" creationId="{6189E2E5-F4C3-5626-6ECC-DF4DB44CDF0A}"/>
          </ac:spMkLst>
        </pc:spChg>
        <pc:picChg chg="add mod">
          <ac:chgData name="Weifeng Xu" userId="e7aed605-a3dd-4d5a-a692-a87037af107b" providerId="ADAL" clId="{6241A617-B809-41F6-88F4-E387E9626168}" dt="2025-04-07T13:43:41.284" v="4990" actId="1076"/>
          <ac:picMkLst>
            <pc:docMk/>
            <pc:sldMk cId="3217328724" sldId="551"/>
            <ac:picMk id="5" creationId="{3D632C71-4760-8016-FA9B-BC47348D2B38}"/>
          </ac:picMkLst>
        </pc:picChg>
      </pc:sldChg>
      <pc:sldChg chg="addSp delSp modSp new mod ord modClrScheme chgLayout">
        <pc:chgData name="Weifeng Xu" userId="e7aed605-a3dd-4d5a-a692-a87037af107b" providerId="ADAL" clId="{6241A617-B809-41F6-88F4-E387E9626168}" dt="2025-04-12T19:27:11.984" v="7030" actId="20577"/>
        <pc:sldMkLst>
          <pc:docMk/>
          <pc:sldMk cId="76627285" sldId="552"/>
        </pc:sldMkLst>
        <pc:spChg chg="add mod ord">
          <ac:chgData name="Weifeng Xu" userId="e7aed605-a3dd-4d5a-a692-a87037af107b" providerId="ADAL" clId="{6241A617-B809-41F6-88F4-E387E9626168}" dt="2025-04-07T14:55:13.992" v="5534" actId="20577"/>
          <ac:spMkLst>
            <pc:docMk/>
            <pc:sldMk cId="76627285" sldId="552"/>
            <ac:spMk id="4" creationId="{AC639827-B52D-2B8E-7066-98F228B11DA0}"/>
          </ac:spMkLst>
        </pc:spChg>
        <pc:spChg chg="add mod">
          <ac:chgData name="Weifeng Xu" userId="e7aed605-a3dd-4d5a-a692-a87037af107b" providerId="ADAL" clId="{6241A617-B809-41F6-88F4-E387E9626168}" dt="2025-04-07T15:05:44.954" v="5645" actId="14100"/>
          <ac:spMkLst>
            <pc:docMk/>
            <pc:sldMk cId="76627285" sldId="552"/>
            <ac:spMk id="7" creationId="{CF2A1557-DF24-997E-D45E-FCF85D9489D8}"/>
          </ac:spMkLst>
        </pc:spChg>
        <pc:spChg chg="add mod">
          <ac:chgData name="Weifeng Xu" userId="e7aed605-a3dd-4d5a-a692-a87037af107b" providerId="ADAL" clId="{6241A617-B809-41F6-88F4-E387E9626168}" dt="2025-04-12T19:27:11.984" v="7030" actId="20577"/>
          <ac:spMkLst>
            <pc:docMk/>
            <pc:sldMk cId="76627285" sldId="552"/>
            <ac:spMk id="9" creationId="{67E55921-0EF8-D586-B645-2F98A10A6F59}"/>
          </ac:spMkLst>
        </pc:spChg>
        <pc:spChg chg="add mod">
          <ac:chgData name="Weifeng Xu" userId="e7aed605-a3dd-4d5a-a692-a87037af107b" providerId="ADAL" clId="{6241A617-B809-41F6-88F4-E387E9626168}" dt="2025-04-12T19:24:42.844" v="7017" actId="1076"/>
          <ac:spMkLst>
            <pc:docMk/>
            <pc:sldMk cId="76627285" sldId="552"/>
            <ac:spMk id="21" creationId="{7DAF6C27-14DF-066C-4B11-61CE0A68C673}"/>
          </ac:spMkLst>
        </pc:spChg>
        <pc:spChg chg="add mod">
          <ac:chgData name="Weifeng Xu" userId="e7aed605-a3dd-4d5a-a692-a87037af107b" providerId="ADAL" clId="{6241A617-B809-41F6-88F4-E387E9626168}" dt="2025-04-12T19:25:39.613" v="7024" actId="20577"/>
          <ac:spMkLst>
            <pc:docMk/>
            <pc:sldMk cId="76627285" sldId="552"/>
            <ac:spMk id="36" creationId="{38C6CAB3-EB26-18F1-665A-C20C4FB39020}"/>
          </ac:spMkLst>
        </pc:spChg>
        <pc:grpChg chg="add mod">
          <ac:chgData name="Weifeng Xu" userId="e7aed605-a3dd-4d5a-a692-a87037af107b" providerId="ADAL" clId="{6241A617-B809-41F6-88F4-E387E9626168}" dt="2025-04-12T14:42:09.917" v="6167" actId="1076"/>
          <ac:grpSpMkLst>
            <pc:docMk/>
            <pc:sldMk cId="76627285" sldId="552"/>
            <ac:grpSpMk id="10" creationId="{F7CD88AC-26CE-5AA6-3259-2876049B4F93}"/>
          </ac:grpSpMkLst>
        </pc:grpChg>
        <pc:grpChg chg="mod">
          <ac:chgData name="Weifeng Xu" userId="e7aed605-a3dd-4d5a-a692-a87037af107b" providerId="ADAL" clId="{6241A617-B809-41F6-88F4-E387E9626168}" dt="2025-04-12T19:24:37.708" v="7016"/>
          <ac:grpSpMkLst>
            <pc:docMk/>
            <pc:sldMk cId="76627285" sldId="552"/>
            <ac:grpSpMk id="34" creationId="{28760C67-F4A3-F6DD-2A5E-C49FF63743E0}"/>
          </ac:grpSpMkLst>
        </pc:grpChg>
        <pc:graphicFrameChg chg="add mod">
          <ac:chgData name="Weifeng Xu" userId="e7aed605-a3dd-4d5a-a692-a87037af107b" providerId="ADAL" clId="{6241A617-B809-41F6-88F4-E387E9626168}" dt="2025-04-12T14:42:09.917" v="6167" actId="1076"/>
          <ac:graphicFrameMkLst>
            <pc:docMk/>
            <pc:sldMk cId="76627285" sldId="552"/>
            <ac:graphicFrameMk id="2" creationId="{2E350815-A174-BBE0-FDE2-C73B588F7903}"/>
          </ac:graphicFrameMkLst>
        </pc:graphicFrameChg>
        <pc:graphicFrameChg chg="add mod modGraphic">
          <ac:chgData name="Weifeng Xu" userId="e7aed605-a3dd-4d5a-a692-a87037af107b" providerId="ADAL" clId="{6241A617-B809-41F6-88F4-E387E9626168}" dt="2025-04-12T19:23:21.635" v="6999" actId="20577"/>
          <ac:graphicFrameMkLst>
            <pc:docMk/>
            <pc:sldMk cId="76627285" sldId="552"/>
            <ac:graphicFrameMk id="3" creationId="{571E231C-F209-1A27-9DE3-A112CB7E5FEE}"/>
          </ac:graphicFrameMkLst>
        </pc:graphicFrameChg>
        <pc:graphicFrameChg chg="add mod modGraphic">
          <ac:chgData name="Weifeng Xu" userId="e7aed605-a3dd-4d5a-a692-a87037af107b" providerId="ADAL" clId="{6241A617-B809-41F6-88F4-E387E9626168}" dt="2025-04-12T19:20:47.970" v="6968" actId="20577"/>
          <ac:graphicFrameMkLst>
            <pc:docMk/>
            <pc:sldMk cId="76627285" sldId="552"/>
            <ac:graphicFrameMk id="14" creationId="{E9F7F9AB-4462-2F4E-F6DD-0F4BA26D1CEC}"/>
          </ac:graphicFrameMkLst>
        </pc:graphicFrameChg>
        <pc:picChg chg="add mod">
          <ac:chgData name="Weifeng Xu" userId="e7aed605-a3dd-4d5a-a692-a87037af107b" providerId="ADAL" clId="{6241A617-B809-41F6-88F4-E387E9626168}" dt="2025-04-12T14:42:11.406" v="6168" actId="1076"/>
          <ac:picMkLst>
            <pc:docMk/>
            <pc:sldMk cId="76627285" sldId="552"/>
            <ac:picMk id="6" creationId="{635153F1-BF9B-38DC-05CA-2EFE88D7474B}"/>
          </ac:picMkLst>
        </pc:picChg>
        <pc:inkChg chg="add mod">
          <ac:chgData name="Weifeng Xu" userId="e7aed605-a3dd-4d5a-a692-a87037af107b" providerId="ADAL" clId="{6241A617-B809-41F6-88F4-E387E9626168}" dt="2025-04-12T14:42:09.917" v="6167" actId="1076"/>
          <ac:inkMkLst>
            <pc:docMk/>
            <pc:sldMk cId="76627285" sldId="552"/>
            <ac:inkMk id="5" creationId="{9154A4A7-B471-730E-A9C8-557E41C7E6FB}"/>
          </ac:inkMkLst>
        </pc:inkChg>
        <pc:inkChg chg="add mod">
          <ac:chgData name="Weifeng Xu" userId="e7aed605-a3dd-4d5a-a692-a87037af107b" providerId="ADAL" clId="{6241A617-B809-41F6-88F4-E387E9626168}" dt="2025-04-12T14:42:09.917" v="6167" actId="1076"/>
          <ac:inkMkLst>
            <pc:docMk/>
            <pc:sldMk cId="76627285" sldId="552"/>
            <ac:inkMk id="8" creationId="{2CB04D1A-F76A-3F16-63C2-964102E9EB70}"/>
          </ac:inkMkLst>
        </pc:inkChg>
        <pc:inkChg chg="mod">
          <ac:chgData name="Weifeng Xu" userId="e7aed605-a3dd-4d5a-a692-a87037af107b" providerId="ADAL" clId="{6241A617-B809-41F6-88F4-E387E9626168}" dt="2025-04-12T14:42:01.710" v="6166"/>
          <ac:inkMkLst>
            <pc:docMk/>
            <pc:sldMk cId="76627285" sldId="552"/>
            <ac:inkMk id="11" creationId="{98B063C0-0DA1-C54E-F2C2-A726746D2141}"/>
          </ac:inkMkLst>
        </pc:inkChg>
        <pc:inkChg chg="mod">
          <ac:chgData name="Weifeng Xu" userId="e7aed605-a3dd-4d5a-a692-a87037af107b" providerId="ADAL" clId="{6241A617-B809-41F6-88F4-E387E9626168}" dt="2025-04-12T14:42:01.710" v="6166"/>
          <ac:inkMkLst>
            <pc:docMk/>
            <pc:sldMk cId="76627285" sldId="552"/>
            <ac:inkMk id="12" creationId="{AE0B51E5-DDEB-32F7-E197-F15D649A137B}"/>
          </ac:inkMkLst>
        </pc:inkChg>
        <pc:inkChg chg="add mod">
          <ac:chgData name="Weifeng Xu" userId="e7aed605-a3dd-4d5a-a692-a87037af107b" providerId="ADAL" clId="{6241A617-B809-41F6-88F4-E387E9626168}" dt="2025-04-12T14:42:09.917" v="6167" actId="1076"/>
          <ac:inkMkLst>
            <pc:docMk/>
            <pc:sldMk cId="76627285" sldId="552"/>
            <ac:inkMk id="13" creationId="{0C54045A-B213-67D0-6D71-286908D09526}"/>
          </ac:inkMkLst>
        </pc:inkChg>
        <pc:inkChg chg="add mod">
          <ac:chgData name="Weifeng Xu" userId="e7aed605-a3dd-4d5a-a692-a87037af107b" providerId="ADAL" clId="{6241A617-B809-41F6-88F4-E387E9626168}" dt="2025-04-12T19:24:37.708" v="7016"/>
          <ac:inkMkLst>
            <pc:docMk/>
            <pc:sldMk cId="76627285" sldId="552"/>
            <ac:inkMk id="26" creationId="{1FDF58F2-1336-FCE1-1D33-88FD9B1B4F21}"/>
          </ac:inkMkLst>
        </pc:inkChg>
        <pc:inkChg chg="add mod">
          <ac:chgData name="Weifeng Xu" userId="e7aed605-a3dd-4d5a-a692-a87037af107b" providerId="ADAL" clId="{6241A617-B809-41F6-88F4-E387E9626168}" dt="2025-04-12T19:24:37.708" v="7016"/>
          <ac:inkMkLst>
            <pc:docMk/>
            <pc:sldMk cId="76627285" sldId="552"/>
            <ac:inkMk id="27" creationId="{AF0DE1EA-FBFA-BBD2-CD63-8AA2DA1D2A30}"/>
          </ac:inkMkLst>
        </pc:inkChg>
        <pc:inkChg chg="add mod">
          <ac:chgData name="Weifeng Xu" userId="e7aed605-a3dd-4d5a-a692-a87037af107b" providerId="ADAL" clId="{6241A617-B809-41F6-88F4-E387E9626168}" dt="2025-04-12T19:24:37.708" v="7016"/>
          <ac:inkMkLst>
            <pc:docMk/>
            <pc:sldMk cId="76627285" sldId="552"/>
            <ac:inkMk id="28" creationId="{311F5CCE-4939-F301-3672-D60E5C6546DC}"/>
          </ac:inkMkLst>
        </pc:inkChg>
        <pc:inkChg chg="add mod">
          <ac:chgData name="Weifeng Xu" userId="e7aed605-a3dd-4d5a-a692-a87037af107b" providerId="ADAL" clId="{6241A617-B809-41F6-88F4-E387E9626168}" dt="2025-04-12T19:24:37.708" v="7016"/>
          <ac:inkMkLst>
            <pc:docMk/>
            <pc:sldMk cId="76627285" sldId="552"/>
            <ac:inkMk id="30" creationId="{8C4C839B-32AD-4EFC-CFCC-38C884DC39CE}"/>
          </ac:inkMkLst>
        </pc:inkChg>
        <pc:inkChg chg="add mod">
          <ac:chgData name="Weifeng Xu" userId="e7aed605-a3dd-4d5a-a692-a87037af107b" providerId="ADAL" clId="{6241A617-B809-41F6-88F4-E387E9626168}" dt="2025-04-12T19:24:37.708" v="7016"/>
          <ac:inkMkLst>
            <pc:docMk/>
            <pc:sldMk cId="76627285" sldId="552"/>
            <ac:inkMk id="31" creationId="{B56E91E8-0783-EC0D-6202-4F88D3FA45D6}"/>
          </ac:inkMkLst>
        </pc:inkChg>
        <pc:inkChg chg="add mod">
          <ac:chgData name="Weifeng Xu" userId="e7aed605-a3dd-4d5a-a692-a87037af107b" providerId="ADAL" clId="{6241A617-B809-41F6-88F4-E387E9626168}" dt="2025-04-12T19:24:37.708" v="7016"/>
          <ac:inkMkLst>
            <pc:docMk/>
            <pc:sldMk cId="76627285" sldId="552"/>
            <ac:inkMk id="33" creationId="{621BC37A-2399-0A31-923B-36E9E5F966B1}"/>
          </ac:inkMkLst>
        </pc:inkChg>
      </pc:sldChg>
      <pc:sldChg chg="modSp add mod">
        <pc:chgData name="Weifeng Xu" userId="e7aed605-a3dd-4d5a-a692-a87037af107b" providerId="ADAL" clId="{6241A617-B809-41F6-88F4-E387E9626168}" dt="2025-04-07T14:27:46.392" v="5287" actId="20577"/>
        <pc:sldMkLst>
          <pc:docMk/>
          <pc:sldMk cId="2631254015" sldId="553"/>
        </pc:sldMkLst>
        <pc:spChg chg="mod">
          <ac:chgData name="Weifeng Xu" userId="e7aed605-a3dd-4d5a-a692-a87037af107b" providerId="ADAL" clId="{6241A617-B809-41F6-88F4-E387E9626168}" dt="2025-04-07T13:13:37.029" v="4835" actId="207"/>
          <ac:spMkLst>
            <pc:docMk/>
            <pc:sldMk cId="2631254015" sldId="553"/>
            <ac:spMk id="2" creationId="{EC8ABA90-CFEF-C1B4-DCCE-ECC7492D5C00}"/>
          </ac:spMkLst>
        </pc:spChg>
        <pc:spChg chg="mod">
          <ac:chgData name="Weifeng Xu" userId="e7aed605-a3dd-4d5a-a692-a87037af107b" providerId="ADAL" clId="{6241A617-B809-41F6-88F4-E387E9626168}" dt="2025-04-07T14:27:46.392" v="5287" actId="20577"/>
          <ac:spMkLst>
            <pc:docMk/>
            <pc:sldMk cId="2631254015" sldId="553"/>
            <ac:spMk id="3" creationId="{78904C20-001C-BB3F-4032-253AA1B17302}"/>
          </ac:spMkLst>
        </pc:spChg>
      </pc:sldChg>
      <pc:sldChg chg="modSp add mod">
        <pc:chgData name="Weifeng Xu" userId="e7aed605-a3dd-4d5a-a692-a87037af107b" providerId="ADAL" clId="{6241A617-B809-41F6-88F4-E387E9626168}" dt="2025-04-07T13:18:46.296" v="4855"/>
        <pc:sldMkLst>
          <pc:docMk/>
          <pc:sldMk cId="2723838184" sldId="554"/>
        </pc:sldMkLst>
        <pc:spChg chg="mod">
          <ac:chgData name="Weifeng Xu" userId="e7aed605-a3dd-4d5a-a692-a87037af107b" providerId="ADAL" clId="{6241A617-B809-41F6-88F4-E387E9626168}" dt="2025-04-07T13:17:49.685" v="4850" actId="207"/>
          <ac:spMkLst>
            <pc:docMk/>
            <pc:sldMk cId="2723838184" sldId="554"/>
            <ac:spMk id="2" creationId="{2483FC1C-5395-2D9E-3AF8-9AC47FFE1A82}"/>
          </ac:spMkLst>
        </pc:spChg>
        <pc:spChg chg="mod">
          <ac:chgData name="Weifeng Xu" userId="e7aed605-a3dd-4d5a-a692-a87037af107b" providerId="ADAL" clId="{6241A617-B809-41F6-88F4-E387E9626168}" dt="2025-04-07T13:18:46.296" v="4855"/>
          <ac:spMkLst>
            <pc:docMk/>
            <pc:sldMk cId="2723838184" sldId="554"/>
            <ac:spMk id="3" creationId="{E79B85F1-B288-8797-B668-64269485FC0B}"/>
          </ac:spMkLst>
        </pc:spChg>
      </pc:sldChg>
      <pc:sldChg chg="addSp delSp modSp new mod modClrScheme chgLayout">
        <pc:chgData name="Weifeng Xu" userId="e7aed605-a3dd-4d5a-a692-a87037af107b" providerId="ADAL" clId="{6241A617-B809-41F6-88F4-E387E9626168}" dt="2025-04-07T15:15:34.459" v="5788" actId="20577"/>
        <pc:sldMkLst>
          <pc:docMk/>
          <pc:sldMk cId="2568376622" sldId="555"/>
        </pc:sldMkLst>
        <pc:spChg chg="add mod ord">
          <ac:chgData name="Weifeng Xu" userId="e7aed605-a3dd-4d5a-a692-a87037af107b" providerId="ADAL" clId="{6241A617-B809-41F6-88F4-E387E9626168}" dt="2025-04-07T15:15:34.459" v="5788" actId="20577"/>
          <ac:spMkLst>
            <pc:docMk/>
            <pc:sldMk cId="2568376622" sldId="555"/>
            <ac:spMk id="4" creationId="{CF7F52E1-2035-07A6-A0F9-8BA7F13AEF7D}"/>
          </ac:spMkLst>
        </pc:spChg>
        <pc:spChg chg="add mod ord">
          <ac:chgData name="Weifeng Xu" userId="e7aed605-a3dd-4d5a-a692-a87037af107b" providerId="ADAL" clId="{6241A617-B809-41F6-88F4-E387E9626168}" dt="2025-04-07T13:29:44.083" v="4943" actId="700"/>
          <ac:spMkLst>
            <pc:docMk/>
            <pc:sldMk cId="2568376622" sldId="555"/>
            <ac:spMk id="5" creationId="{45BCF8EB-D944-5492-4A28-E9A1F00A56CD}"/>
          </ac:spMkLst>
        </pc:spChg>
      </pc:sldChg>
      <pc:sldChg chg="modSp add mod">
        <pc:chgData name="Weifeng Xu" userId="e7aed605-a3dd-4d5a-a692-a87037af107b" providerId="ADAL" clId="{6241A617-B809-41F6-88F4-E387E9626168}" dt="2025-04-07T13:20:53.233" v="4865"/>
        <pc:sldMkLst>
          <pc:docMk/>
          <pc:sldMk cId="2206274511" sldId="556"/>
        </pc:sldMkLst>
        <pc:spChg chg="mod">
          <ac:chgData name="Weifeng Xu" userId="e7aed605-a3dd-4d5a-a692-a87037af107b" providerId="ADAL" clId="{6241A617-B809-41F6-88F4-E387E9626168}" dt="2025-04-07T13:20:23.537" v="4861" actId="207"/>
          <ac:spMkLst>
            <pc:docMk/>
            <pc:sldMk cId="2206274511" sldId="556"/>
            <ac:spMk id="2" creationId="{50997104-BAFC-444A-713C-4CB3F85861FD}"/>
          </ac:spMkLst>
        </pc:spChg>
        <pc:spChg chg="mod">
          <ac:chgData name="Weifeng Xu" userId="e7aed605-a3dd-4d5a-a692-a87037af107b" providerId="ADAL" clId="{6241A617-B809-41F6-88F4-E387E9626168}" dt="2025-04-07T13:20:53.233" v="4865"/>
          <ac:spMkLst>
            <pc:docMk/>
            <pc:sldMk cId="2206274511" sldId="556"/>
            <ac:spMk id="3" creationId="{312DD6C5-6BFA-4D69-B65B-8D5BC761A33E}"/>
          </ac:spMkLst>
        </pc:spChg>
      </pc:sldChg>
      <pc:sldChg chg="addSp delSp modSp new mod modClrScheme chgLayout">
        <pc:chgData name="Weifeng Xu" userId="e7aed605-a3dd-4d5a-a692-a87037af107b" providerId="ADAL" clId="{6241A617-B809-41F6-88F4-E387E9626168}" dt="2025-04-12T14:56:09.351" v="6183" actId="20577"/>
        <pc:sldMkLst>
          <pc:docMk/>
          <pc:sldMk cId="1165545166" sldId="557"/>
        </pc:sldMkLst>
        <pc:spChg chg="mod ord">
          <ac:chgData name="Weifeng Xu" userId="e7aed605-a3dd-4d5a-a692-a87037af107b" providerId="ADAL" clId="{6241A617-B809-41F6-88F4-E387E9626168}" dt="2025-04-07T13:23:13.500" v="4912" actId="700"/>
          <ac:spMkLst>
            <pc:docMk/>
            <pc:sldMk cId="1165545166" sldId="557"/>
            <ac:spMk id="2" creationId="{807B4434-0663-67C8-CAAB-BCA7A1626460}"/>
          </ac:spMkLst>
        </pc:spChg>
        <pc:spChg chg="add mod ord">
          <ac:chgData name="Weifeng Xu" userId="e7aed605-a3dd-4d5a-a692-a87037af107b" providerId="ADAL" clId="{6241A617-B809-41F6-88F4-E387E9626168}" dt="2025-04-12T14:56:09.351" v="6183" actId="20577"/>
          <ac:spMkLst>
            <pc:docMk/>
            <pc:sldMk cId="1165545166" sldId="557"/>
            <ac:spMk id="3" creationId="{B7096262-592C-6164-A1CC-03CEF1095C1E}"/>
          </ac:spMkLst>
        </pc:spChg>
      </pc:sldChg>
      <pc:sldChg chg="modSp add mod">
        <pc:chgData name="Weifeng Xu" userId="e7aed605-a3dd-4d5a-a692-a87037af107b" providerId="ADAL" clId="{6241A617-B809-41F6-88F4-E387E9626168}" dt="2025-04-07T13:28:44.604" v="4942" actId="20577"/>
        <pc:sldMkLst>
          <pc:docMk/>
          <pc:sldMk cId="3880686870" sldId="558"/>
        </pc:sldMkLst>
        <pc:spChg chg="mod">
          <ac:chgData name="Weifeng Xu" userId="e7aed605-a3dd-4d5a-a692-a87037af107b" providerId="ADAL" clId="{6241A617-B809-41F6-88F4-E387E9626168}" dt="2025-04-07T13:28:11.453" v="4937" actId="207"/>
          <ac:spMkLst>
            <pc:docMk/>
            <pc:sldMk cId="3880686870" sldId="558"/>
            <ac:spMk id="2" creationId="{F579962B-22EB-91A4-8CDF-352F042E765C}"/>
          </ac:spMkLst>
        </pc:spChg>
        <pc:spChg chg="mod">
          <ac:chgData name="Weifeng Xu" userId="e7aed605-a3dd-4d5a-a692-a87037af107b" providerId="ADAL" clId="{6241A617-B809-41F6-88F4-E387E9626168}" dt="2025-04-07T13:28:44.604" v="4942" actId="20577"/>
          <ac:spMkLst>
            <pc:docMk/>
            <pc:sldMk cId="3880686870" sldId="558"/>
            <ac:spMk id="3" creationId="{5B8F23B4-FECD-2CC4-1B41-4EBA936365C6}"/>
          </ac:spMkLst>
        </pc:spChg>
      </pc:sldChg>
      <pc:sldChg chg="addSp delSp modSp add mod ord modClrScheme chgLayout">
        <pc:chgData name="Weifeng Xu" userId="e7aed605-a3dd-4d5a-a692-a87037af107b" providerId="ADAL" clId="{6241A617-B809-41F6-88F4-E387E9626168}" dt="2025-04-07T15:23:09.674" v="5815"/>
        <pc:sldMkLst>
          <pc:docMk/>
          <pc:sldMk cId="1048764564" sldId="559"/>
        </pc:sldMkLst>
        <pc:spChg chg="add mod ord">
          <ac:chgData name="Weifeng Xu" userId="e7aed605-a3dd-4d5a-a692-a87037af107b" providerId="ADAL" clId="{6241A617-B809-41F6-88F4-E387E9626168}" dt="2025-04-07T15:23:09.674" v="5815"/>
          <ac:spMkLst>
            <pc:docMk/>
            <pc:sldMk cId="1048764564" sldId="559"/>
            <ac:spMk id="2" creationId="{DC390114-A8FB-3B08-359F-232DE7BBB8E5}"/>
          </ac:spMkLst>
        </pc:spChg>
        <pc:spChg chg="mod ord">
          <ac:chgData name="Weifeng Xu" userId="e7aed605-a3dd-4d5a-a692-a87037af107b" providerId="ADAL" clId="{6241A617-B809-41F6-88F4-E387E9626168}" dt="2025-04-07T14:37:31.471" v="5341" actId="207"/>
          <ac:spMkLst>
            <pc:docMk/>
            <pc:sldMk cId="1048764564" sldId="559"/>
            <ac:spMk id="5" creationId="{038C1871-A918-1B1D-174C-6A6DA0F41C6E}"/>
          </ac:spMkLst>
        </pc:spChg>
      </pc:sldChg>
      <pc:sldChg chg="modSp add mod ord">
        <pc:chgData name="Weifeng Xu" userId="e7aed605-a3dd-4d5a-a692-a87037af107b" providerId="ADAL" clId="{6241A617-B809-41F6-88F4-E387E9626168}" dt="2025-04-12T15:30:26.353" v="6323"/>
        <pc:sldMkLst>
          <pc:docMk/>
          <pc:sldMk cId="767288046" sldId="560"/>
        </pc:sldMkLst>
        <pc:spChg chg="mod">
          <ac:chgData name="Weifeng Xu" userId="e7aed605-a3dd-4d5a-a692-a87037af107b" providerId="ADAL" clId="{6241A617-B809-41F6-88F4-E387E9626168}" dt="2025-04-07T15:15:45.856" v="5793" actId="20577"/>
          <ac:spMkLst>
            <pc:docMk/>
            <pc:sldMk cId="767288046" sldId="560"/>
            <ac:spMk id="4" creationId="{FA986521-3404-C4F4-ED8E-2424C9F92436}"/>
          </ac:spMkLst>
        </pc:spChg>
      </pc:sldChg>
      <pc:sldChg chg="addSp modSp new mod modClrScheme chgLayout">
        <pc:chgData name="Weifeng Xu" userId="e7aed605-a3dd-4d5a-a692-a87037af107b" providerId="ADAL" clId="{6241A617-B809-41F6-88F4-E387E9626168}" dt="2025-04-12T19:50:34.659" v="7410" actId="20577"/>
        <pc:sldMkLst>
          <pc:docMk/>
          <pc:sldMk cId="49358649" sldId="561"/>
        </pc:sldMkLst>
        <pc:spChg chg="add mod">
          <ac:chgData name="Weifeng Xu" userId="e7aed605-a3dd-4d5a-a692-a87037af107b" providerId="ADAL" clId="{6241A617-B809-41F6-88F4-E387E9626168}" dt="2025-04-12T19:50:34.659" v="7410" actId="20577"/>
          <ac:spMkLst>
            <pc:docMk/>
            <pc:sldMk cId="49358649" sldId="561"/>
            <ac:spMk id="2" creationId="{90CFB5B5-1E6D-4885-2A2F-AFF714A80752}"/>
          </ac:spMkLst>
        </pc:spChg>
        <pc:spChg chg="add mod">
          <ac:chgData name="Weifeng Xu" userId="e7aed605-a3dd-4d5a-a692-a87037af107b" providerId="ADAL" clId="{6241A617-B809-41F6-88F4-E387E9626168}" dt="2025-04-07T15:28:33.138" v="5868" actId="700"/>
          <ac:spMkLst>
            <pc:docMk/>
            <pc:sldMk cId="49358649" sldId="561"/>
            <ac:spMk id="3" creationId="{E1EB7B39-B70C-2140-F198-7BF9FF178B06}"/>
          </ac:spMkLst>
        </pc:spChg>
      </pc:sldChg>
      <pc:sldChg chg="addSp delSp modSp new mod modClrScheme chgLayout">
        <pc:chgData name="Weifeng Xu" userId="e7aed605-a3dd-4d5a-a692-a87037af107b" providerId="ADAL" clId="{6241A617-B809-41F6-88F4-E387E9626168}" dt="2025-04-07T15:36:56.778" v="5941" actId="207"/>
        <pc:sldMkLst>
          <pc:docMk/>
          <pc:sldMk cId="134592686" sldId="562"/>
        </pc:sldMkLst>
        <pc:spChg chg="add mod ord">
          <ac:chgData name="Weifeng Xu" userId="e7aed605-a3dd-4d5a-a692-a87037af107b" providerId="ADAL" clId="{6241A617-B809-41F6-88F4-E387E9626168}" dt="2025-04-07T15:36:56.778" v="5941" actId="207"/>
          <ac:spMkLst>
            <pc:docMk/>
            <pc:sldMk cId="134592686" sldId="562"/>
            <ac:spMk id="4" creationId="{C79C7656-7585-06EC-9C8D-1F579C1B637F}"/>
          </ac:spMkLst>
        </pc:spChg>
        <pc:spChg chg="add mod ord">
          <ac:chgData name="Weifeng Xu" userId="e7aed605-a3dd-4d5a-a692-a87037af107b" providerId="ADAL" clId="{6241A617-B809-41F6-88F4-E387E9626168}" dt="2025-04-07T15:36:30.276" v="5928" actId="700"/>
          <ac:spMkLst>
            <pc:docMk/>
            <pc:sldMk cId="134592686" sldId="562"/>
            <ac:spMk id="5" creationId="{D1EECCCF-3C3E-ABDB-545B-856CAC7DFA6E}"/>
          </ac:spMkLst>
        </pc:spChg>
      </pc:sldChg>
      <pc:sldChg chg="modSp new mod">
        <pc:chgData name="Weifeng Xu" userId="e7aed605-a3dd-4d5a-a692-a87037af107b" providerId="ADAL" clId="{6241A617-B809-41F6-88F4-E387E9626168}" dt="2025-04-12T15:08:07.404" v="6272" actId="207"/>
        <pc:sldMkLst>
          <pc:docMk/>
          <pc:sldMk cId="3029243439" sldId="563"/>
        </pc:sldMkLst>
        <pc:spChg chg="mod">
          <ac:chgData name="Weifeng Xu" userId="e7aed605-a3dd-4d5a-a692-a87037af107b" providerId="ADAL" clId="{6241A617-B809-41F6-88F4-E387E9626168}" dt="2025-04-12T14:57:09.672" v="6196" actId="207"/>
          <ac:spMkLst>
            <pc:docMk/>
            <pc:sldMk cId="3029243439" sldId="563"/>
            <ac:spMk id="2" creationId="{CDF818B9-88AE-CA7C-09B1-D7EB9177489A}"/>
          </ac:spMkLst>
        </pc:spChg>
        <pc:spChg chg="mod">
          <ac:chgData name="Weifeng Xu" userId="e7aed605-a3dd-4d5a-a692-a87037af107b" providerId="ADAL" clId="{6241A617-B809-41F6-88F4-E387E9626168}" dt="2025-04-12T15:08:07.404" v="6272" actId="207"/>
          <ac:spMkLst>
            <pc:docMk/>
            <pc:sldMk cId="3029243439" sldId="563"/>
            <ac:spMk id="3" creationId="{271FA80F-E820-B333-2ECC-B57DE6D066AD}"/>
          </ac:spMkLst>
        </pc:spChg>
      </pc:sldChg>
      <pc:sldChg chg="addSp delSp modSp new mod modClrScheme chgLayout">
        <pc:chgData name="Weifeng Xu" userId="e7aed605-a3dd-4d5a-a692-a87037af107b" providerId="ADAL" clId="{6241A617-B809-41F6-88F4-E387E9626168}" dt="2025-04-12T15:06:21.563" v="6251"/>
        <pc:sldMkLst>
          <pc:docMk/>
          <pc:sldMk cId="779028112" sldId="564"/>
        </pc:sldMkLst>
        <pc:spChg chg="add mod ord">
          <ac:chgData name="Weifeng Xu" userId="e7aed605-a3dd-4d5a-a692-a87037af107b" providerId="ADAL" clId="{6241A617-B809-41F6-88F4-E387E9626168}" dt="2025-04-12T15:06:21.563" v="6251"/>
          <ac:spMkLst>
            <pc:docMk/>
            <pc:sldMk cId="779028112" sldId="564"/>
            <ac:spMk id="4" creationId="{68264773-B00C-7729-33E3-8B07DEACE27B}"/>
          </ac:spMkLst>
        </pc:spChg>
        <pc:spChg chg="add mod ord">
          <ac:chgData name="Weifeng Xu" userId="e7aed605-a3dd-4d5a-a692-a87037af107b" providerId="ADAL" clId="{6241A617-B809-41F6-88F4-E387E9626168}" dt="2025-04-12T15:06:18.761" v="6250" actId="700"/>
          <ac:spMkLst>
            <pc:docMk/>
            <pc:sldMk cId="779028112" sldId="564"/>
            <ac:spMk id="5" creationId="{4DA9F376-53E5-4954-EEE8-B3182E97B197}"/>
          </ac:spMkLst>
        </pc:spChg>
      </pc:sldChg>
      <pc:sldChg chg="addSp delSp modSp new mod modClrScheme chgLayout">
        <pc:chgData name="Weifeng Xu" userId="e7aed605-a3dd-4d5a-a692-a87037af107b" providerId="ADAL" clId="{6241A617-B809-41F6-88F4-E387E9626168}" dt="2025-04-12T15:14:48.199" v="6321" actId="207"/>
        <pc:sldMkLst>
          <pc:docMk/>
          <pc:sldMk cId="3899509061" sldId="565"/>
        </pc:sldMkLst>
        <pc:spChg chg="add mod ord">
          <ac:chgData name="Weifeng Xu" userId="e7aed605-a3dd-4d5a-a692-a87037af107b" providerId="ADAL" clId="{6241A617-B809-41F6-88F4-E387E9626168}" dt="2025-04-12T15:11:36.472" v="6294" actId="700"/>
          <ac:spMkLst>
            <pc:docMk/>
            <pc:sldMk cId="3899509061" sldId="565"/>
            <ac:spMk id="7" creationId="{7A0A933B-54CD-2370-1560-8C4C735A1A29}"/>
          </ac:spMkLst>
        </pc:spChg>
        <pc:spChg chg="add mod ord">
          <ac:chgData name="Weifeng Xu" userId="e7aed605-a3dd-4d5a-a692-a87037af107b" providerId="ADAL" clId="{6241A617-B809-41F6-88F4-E387E9626168}" dt="2025-04-12T15:14:48.199" v="6321" actId="207"/>
          <ac:spMkLst>
            <pc:docMk/>
            <pc:sldMk cId="3899509061" sldId="565"/>
            <ac:spMk id="8" creationId="{3BB1E203-3ADC-26B8-31F1-5110C4D843A5}"/>
          </ac:spMkLst>
        </pc:spChg>
        <pc:picChg chg="add mod modCrop">
          <ac:chgData name="Weifeng Xu" userId="e7aed605-a3dd-4d5a-a692-a87037af107b" providerId="ADAL" clId="{6241A617-B809-41F6-88F4-E387E9626168}" dt="2025-04-12T15:14:32.815" v="6317" actId="1076"/>
          <ac:picMkLst>
            <pc:docMk/>
            <pc:sldMk cId="3899509061" sldId="565"/>
            <ac:picMk id="10" creationId="{4265E64A-DF3C-5D67-A525-43F581069D3D}"/>
          </ac:picMkLst>
        </pc:picChg>
      </pc:sldChg>
      <pc:sldChg chg="addSp delSp modSp add mod ord modClrScheme chgLayout modNotesTx">
        <pc:chgData name="Weifeng Xu" userId="e7aed605-a3dd-4d5a-a692-a87037af107b" providerId="ADAL" clId="{6241A617-B809-41F6-88F4-E387E9626168}" dt="2025-04-12T16:41:54.269" v="6662" actId="207"/>
        <pc:sldMkLst>
          <pc:docMk/>
          <pc:sldMk cId="2247854863" sldId="566"/>
        </pc:sldMkLst>
        <pc:spChg chg="add mod">
          <ac:chgData name="Weifeng Xu" userId="e7aed605-a3dd-4d5a-a692-a87037af107b" providerId="ADAL" clId="{6241A617-B809-41F6-88F4-E387E9626168}" dt="2025-04-12T16:41:26.425" v="6649" actId="1076"/>
          <ac:spMkLst>
            <pc:docMk/>
            <pc:sldMk cId="2247854863" sldId="566"/>
            <ac:spMk id="2" creationId="{0157FD6D-0775-34FE-E6D3-3D8AA6C1716F}"/>
          </ac:spMkLst>
        </pc:spChg>
        <pc:spChg chg="add mod">
          <ac:chgData name="Weifeng Xu" userId="e7aed605-a3dd-4d5a-a692-a87037af107b" providerId="ADAL" clId="{6241A617-B809-41F6-88F4-E387E9626168}" dt="2025-04-12T16:41:26.425" v="6649" actId="1076"/>
          <ac:spMkLst>
            <pc:docMk/>
            <pc:sldMk cId="2247854863" sldId="566"/>
            <ac:spMk id="11" creationId="{588AA33B-058B-F020-7349-08EB9D7EA7B7}"/>
          </ac:spMkLst>
        </pc:spChg>
        <pc:spChg chg="mod">
          <ac:chgData name="Weifeng Xu" userId="e7aed605-a3dd-4d5a-a692-a87037af107b" providerId="ADAL" clId="{6241A617-B809-41F6-88F4-E387E9626168}" dt="2025-04-12T16:41:26.425" v="6649" actId="1076"/>
          <ac:spMkLst>
            <pc:docMk/>
            <pc:sldMk cId="2247854863" sldId="566"/>
            <ac:spMk id="13" creationId="{160D2646-69CF-36AC-398D-E32CC107E8AB}"/>
          </ac:spMkLst>
        </pc:spChg>
        <pc:spChg chg="add mod ord">
          <ac:chgData name="Weifeng Xu" userId="e7aed605-a3dd-4d5a-a692-a87037af107b" providerId="ADAL" clId="{6241A617-B809-41F6-88F4-E387E9626168}" dt="2025-04-12T16:41:54.269" v="6662" actId="207"/>
          <ac:spMkLst>
            <pc:docMk/>
            <pc:sldMk cId="2247854863" sldId="566"/>
            <ac:spMk id="15" creationId="{FEE4D189-2495-419C-FCB6-F45F75954FB3}"/>
          </ac:spMkLst>
        </pc:spChg>
        <pc:picChg chg="mod">
          <ac:chgData name="Weifeng Xu" userId="e7aed605-a3dd-4d5a-a692-a87037af107b" providerId="ADAL" clId="{6241A617-B809-41F6-88F4-E387E9626168}" dt="2025-04-12T16:41:26.425" v="6649" actId="1076"/>
          <ac:picMkLst>
            <pc:docMk/>
            <pc:sldMk cId="2247854863" sldId="566"/>
            <ac:picMk id="6" creationId="{A8B68CA8-DFAE-244C-FB99-ECBDEF717E39}"/>
          </ac:picMkLst>
        </pc:picChg>
        <pc:picChg chg="mod">
          <ac:chgData name="Weifeng Xu" userId="e7aed605-a3dd-4d5a-a692-a87037af107b" providerId="ADAL" clId="{6241A617-B809-41F6-88F4-E387E9626168}" dt="2025-04-12T16:41:26.425" v="6649" actId="1076"/>
          <ac:picMkLst>
            <pc:docMk/>
            <pc:sldMk cId="2247854863" sldId="566"/>
            <ac:picMk id="9" creationId="{78E35BCC-8F46-F809-693E-2F0FFC7911F6}"/>
          </ac:picMkLst>
        </pc:picChg>
        <pc:inkChg chg="mod">
          <ac:chgData name="Weifeng Xu" userId="e7aed605-a3dd-4d5a-a692-a87037af107b" providerId="ADAL" clId="{6241A617-B809-41F6-88F4-E387E9626168}" dt="2025-04-12T16:41:26.425" v="6649" actId="1076"/>
          <ac:inkMkLst>
            <pc:docMk/>
            <pc:sldMk cId="2247854863" sldId="566"/>
            <ac:inkMk id="7" creationId="{FDA0DEA3-6F40-C7BB-DC6E-A4B04E860C3F}"/>
          </ac:inkMkLst>
        </pc:inkChg>
        <pc:inkChg chg="mod">
          <ac:chgData name="Weifeng Xu" userId="e7aed605-a3dd-4d5a-a692-a87037af107b" providerId="ADAL" clId="{6241A617-B809-41F6-88F4-E387E9626168}" dt="2025-04-12T16:41:26.425" v="6649" actId="1076"/>
          <ac:inkMkLst>
            <pc:docMk/>
            <pc:sldMk cId="2247854863" sldId="566"/>
            <ac:inkMk id="14" creationId="{07781950-1E65-5508-43EE-C8D3726BC45C}"/>
          </ac:inkMkLst>
        </pc:inkChg>
        <pc:inkChg chg="mod">
          <ac:chgData name="Weifeng Xu" userId="e7aed605-a3dd-4d5a-a692-a87037af107b" providerId="ADAL" clId="{6241A617-B809-41F6-88F4-E387E9626168}" dt="2025-04-12T16:41:26.425" v="6649" actId="1076"/>
          <ac:inkMkLst>
            <pc:docMk/>
            <pc:sldMk cId="2247854863" sldId="566"/>
            <ac:inkMk id="17" creationId="{C9CC5957-7AAE-8669-5486-73E6CF9FCD70}"/>
          </ac:inkMkLst>
        </pc:inkChg>
        <pc:inkChg chg="mod">
          <ac:chgData name="Weifeng Xu" userId="e7aed605-a3dd-4d5a-a692-a87037af107b" providerId="ADAL" clId="{6241A617-B809-41F6-88F4-E387E9626168}" dt="2025-04-12T16:41:26.425" v="6649" actId="1076"/>
          <ac:inkMkLst>
            <pc:docMk/>
            <pc:sldMk cId="2247854863" sldId="566"/>
            <ac:inkMk id="18" creationId="{09647EB2-1658-8D5D-3EA6-41BD94DAAAEC}"/>
          </ac:inkMkLst>
        </pc:inkChg>
        <pc:inkChg chg="mod">
          <ac:chgData name="Weifeng Xu" userId="e7aed605-a3dd-4d5a-a692-a87037af107b" providerId="ADAL" clId="{6241A617-B809-41F6-88F4-E387E9626168}" dt="2025-04-12T16:41:26.425" v="6649" actId="1076"/>
          <ac:inkMkLst>
            <pc:docMk/>
            <pc:sldMk cId="2247854863" sldId="566"/>
            <ac:inkMk id="20" creationId="{1B7AD2F2-1B3F-D397-64BB-20D0CBBB3E55}"/>
          </ac:inkMkLst>
        </pc:inkChg>
        <pc:cxnChg chg="mod">
          <ac:chgData name="Weifeng Xu" userId="e7aed605-a3dd-4d5a-a692-a87037af107b" providerId="ADAL" clId="{6241A617-B809-41F6-88F4-E387E9626168}" dt="2025-04-12T15:41:22.041" v="6414" actId="14100"/>
          <ac:cxnSpMkLst>
            <pc:docMk/>
            <pc:sldMk cId="2247854863" sldId="566"/>
            <ac:cxnSpMk id="5" creationId="{ED8A5CA5-BCFA-DC32-39FD-444E52FBDFE2}"/>
          </ac:cxnSpMkLst>
        </pc:cxnChg>
      </pc:sldChg>
      <pc:sldChg chg="addSp modSp new mod modClrScheme chgLayout modNotesTx">
        <pc:chgData name="Weifeng Xu" userId="e7aed605-a3dd-4d5a-a692-a87037af107b" providerId="ADAL" clId="{6241A617-B809-41F6-88F4-E387E9626168}" dt="2025-04-14T14:31:30.391" v="8128" actId="207"/>
        <pc:sldMkLst>
          <pc:docMk/>
          <pc:sldMk cId="688849032" sldId="567"/>
        </pc:sldMkLst>
        <pc:spChg chg="add mod">
          <ac:chgData name="Weifeng Xu" userId="e7aed605-a3dd-4d5a-a692-a87037af107b" providerId="ADAL" clId="{6241A617-B809-41F6-88F4-E387E9626168}" dt="2025-04-14T14:30:57.329" v="8126" actId="207"/>
          <ac:spMkLst>
            <pc:docMk/>
            <pc:sldMk cId="688849032" sldId="567"/>
            <ac:spMk id="3" creationId="{F92A9D65-3675-6860-75B4-CDB8885B5018}"/>
          </ac:spMkLst>
        </pc:spChg>
        <pc:spChg chg="add mod ord">
          <ac:chgData name="Weifeng Xu" userId="e7aed605-a3dd-4d5a-a692-a87037af107b" providerId="ADAL" clId="{6241A617-B809-41F6-88F4-E387E9626168}" dt="2025-04-14T14:31:30.391" v="8128" actId="207"/>
          <ac:spMkLst>
            <pc:docMk/>
            <pc:sldMk cId="688849032" sldId="567"/>
            <ac:spMk id="9" creationId="{09450F0F-554E-40A9-4168-5D0F47F5EC0A}"/>
          </ac:spMkLst>
        </pc:spChg>
        <pc:spChg chg="add mod">
          <ac:chgData name="Weifeng Xu" userId="e7aed605-a3dd-4d5a-a692-a87037af107b" providerId="ADAL" clId="{6241A617-B809-41F6-88F4-E387E9626168}" dt="2025-04-12T19:10:37.746" v="6896" actId="14100"/>
          <ac:spMkLst>
            <pc:docMk/>
            <pc:sldMk cId="688849032" sldId="567"/>
            <ac:spMk id="10" creationId="{0E0311EF-B55F-EC2C-C0DB-7FBB00EA70A8}"/>
          </ac:spMkLst>
        </pc:spChg>
        <pc:spChg chg="add mod">
          <ac:chgData name="Weifeng Xu" userId="e7aed605-a3dd-4d5a-a692-a87037af107b" providerId="ADAL" clId="{6241A617-B809-41F6-88F4-E387E9626168}" dt="2025-04-12T19:10:23.671" v="6893" actId="14100"/>
          <ac:spMkLst>
            <pc:docMk/>
            <pc:sldMk cId="688849032" sldId="567"/>
            <ac:spMk id="11" creationId="{5172C9FD-B034-7F02-1C1D-E8ECE83D02E5}"/>
          </ac:spMkLst>
        </pc:spChg>
        <pc:grpChg chg="mod">
          <ac:chgData name="Weifeng Xu" userId="e7aed605-a3dd-4d5a-a692-a87037af107b" providerId="ADAL" clId="{6241A617-B809-41F6-88F4-E387E9626168}" dt="2025-04-12T16:39:51.392" v="6619" actId="1076"/>
          <ac:grpSpMkLst>
            <pc:docMk/>
            <pc:sldMk cId="688849032" sldId="567"/>
            <ac:grpSpMk id="8" creationId="{F999B253-34E7-2794-6C87-BB0893E58512}"/>
          </ac:grpSpMkLst>
        </pc:grpChg>
        <pc:picChg chg="add mod">
          <ac:chgData name="Weifeng Xu" userId="e7aed605-a3dd-4d5a-a692-a87037af107b" providerId="ADAL" clId="{6241A617-B809-41F6-88F4-E387E9626168}" dt="2025-04-12T19:10:30.932" v="6895" actId="1076"/>
          <ac:picMkLst>
            <pc:docMk/>
            <pc:sldMk cId="688849032" sldId="567"/>
            <ac:picMk id="5" creationId="{73AB4750-3310-78F1-5AA4-05CB75D639BD}"/>
          </ac:picMkLst>
        </pc:picChg>
        <pc:inkChg chg="add mod">
          <ac:chgData name="Weifeng Xu" userId="e7aed605-a3dd-4d5a-a692-a87037af107b" providerId="ADAL" clId="{6241A617-B809-41F6-88F4-E387E9626168}" dt="2025-04-12T16:38:23.308" v="6617"/>
          <ac:inkMkLst>
            <pc:docMk/>
            <pc:sldMk cId="688849032" sldId="567"/>
            <ac:inkMk id="6" creationId="{171313C8-B3A5-A85C-799A-E014DC65AC1B}"/>
          </ac:inkMkLst>
        </pc:inkChg>
        <pc:inkChg chg="add mod">
          <ac:chgData name="Weifeng Xu" userId="e7aed605-a3dd-4d5a-a692-a87037af107b" providerId="ADAL" clId="{6241A617-B809-41F6-88F4-E387E9626168}" dt="2025-04-12T16:38:23.308" v="6617"/>
          <ac:inkMkLst>
            <pc:docMk/>
            <pc:sldMk cId="688849032" sldId="567"/>
            <ac:inkMk id="7" creationId="{7A202E36-8609-226E-541D-5CC47AF41616}"/>
          </ac:inkMkLst>
        </pc:inkChg>
      </pc:sldChg>
      <pc:sldChg chg="modSp add mod ord">
        <pc:chgData name="Weifeng Xu" userId="e7aed605-a3dd-4d5a-a692-a87037af107b" providerId="ADAL" clId="{6241A617-B809-41F6-88F4-E387E9626168}" dt="2025-04-12T19:31:30.365" v="7122" actId="313"/>
        <pc:sldMkLst>
          <pc:docMk/>
          <pc:sldMk cId="49874433" sldId="568"/>
        </pc:sldMkLst>
        <pc:spChg chg="mod">
          <ac:chgData name="Weifeng Xu" userId="e7aed605-a3dd-4d5a-a692-a87037af107b" providerId="ADAL" clId="{6241A617-B809-41F6-88F4-E387E9626168}" dt="2025-04-12T19:31:12.640" v="7075" actId="6549"/>
          <ac:spMkLst>
            <pc:docMk/>
            <pc:sldMk cId="49874433" sldId="568"/>
            <ac:spMk id="4" creationId="{75BBC657-4985-C0F8-DA48-A29CBD96EDCB}"/>
          </ac:spMkLst>
        </pc:spChg>
        <pc:spChg chg="mod">
          <ac:chgData name="Weifeng Xu" userId="e7aed605-a3dd-4d5a-a692-a87037af107b" providerId="ADAL" clId="{6241A617-B809-41F6-88F4-E387E9626168}" dt="2025-04-12T19:31:30.365" v="7122" actId="313"/>
          <ac:spMkLst>
            <pc:docMk/>
            <pc:sldMk cId="49874433" sldId="568"/>
            <ac:spMk id="5" creationId="{52C71F0D-FB0B-CE53-BBF9-DF6158FCA107}"/>
          </ac:spMkLst>
        </pc:spChg>
      </pc:sldChg>
      <pc:sldChg chg="addSp delSp modSp new mod modClrScheme chgLayout">
        <pc:chgData name="Weifeng Xu" userId="e7aed605-a3dd-4d5a-a692-a87037af107b" providerId="ADAL" clId="{6241A617-B809-41F6-88F4-E387E9626168}" dt="2025-04-12T19:47:37.642" v="7331" actId="20577"/>
        <pc:sldMkLst>
          <pc:docMk/>
          <pc:sldMk cId="2648726226" sldId="569"/>
        </pc:sldMkLst>
        <pc:spChg chg="add mod ord">
          <ac:chgData name="Weifeng Xu" userId="e7aed605-a3dd-4d5a-a692-a87037af107b" providerId="ADAL" clId="{6241A617-B809-41F6-88F4-E387E9626168}" dt="2025-04-12T19:37:21.533" v="7215" actId="1076"/>
          <ac:spMkLst>
            <pc:docMk/>
            <pc:sldMk cId="2648726226" sldId="569"/>
            <ac:spMk id="4" creationId="{7878052C-9FA4-F412-D9E3-EDA9E97C11BA}"/>
          </ac:spMkLst>
        </pc:spChg>
        <pc:spChg chg="add mod">
          <ac:chgData name="Weifeng Xu" userId="e7aed605-a3dd-4d5a-a692-a87037af107b" providerId="ADAL" clId="{6241A617-B809-41F6-88F4-E387E9626168}" dt="2025-04-12T19:43:02.239" v="7293" actId="1076"/>
          <ac:spMkLst>
            <pc:docMk/>
            <pc:sldMk cId="2648726226" sldId="569"/>
            <ac:spMk id="14" creationId="{D86BC767-8E36-FA56-4275-ECA27B7B257B}"/>
          </ac:spMkLst>
        </pc:spChg>
        <pc:spChg chg="add mod">
          <ac:chgData name="Weifeng Xu" userId="e7aed605-a3dd-4d5a-a692-a87037af107b" providerId="ADAL" clId="{6241A617-B809-41F6-88F4-E387E9626168}" dt="2025-04-12T19:40:24.798" v="7255" actId="1038"/>
          <ac:spMkLst>
            <pc:docMk/>
            <pc:sldMk cId="2648726226" sldId="569"/>
            <ac:spMk id="22" creationId="{86E46F3F-D1EC-09A5-77BB-DEACA0CF9377}"/>
          </ac:spMkLst>
        </pc:spChg>
        <pc:spChg chg="add mod">
          <ac:chgData name="Weifeng Xu" userId="e7aed605-a3dd-4d5a-a692-a87037af107b" providerId="ADAL" clId="{6241A617-B809-41F6-88F4-E387E9626168}" dt="2025-04-12T19:44:47.513" v="7308" actId="1076"/>
          <ac:spMkLst>
            <pc:docMk/>
            <pc:sldMk cId="2648726226" sldId="569"/>
            <ac:spMk id="36" creationId="{BDFF768B-CA16-C53C-1C56-F9A57C27F588}"/>
          </ac:spMkLst>
        </pc:spChg>
        <pc:spChg chg="add mod">
          <ac:chgData name="Weifeng Xu" userId="e7aed605-a3dd-4d5a-a692-a87037af107b" providerId="ADAL" clId="{6241A617-B809-41F6-88F4-E387E9626168}" dt="2025-04-12T19:44:59.854" v="7311" actId="20577"/>
          <ac:spMkLst>
            <pc:docMk/>
            <pc:sldMk cId="2648726226" sldId="569"/>
            <ac:spMk id="37" creationId="{D337A317-E2D9-3C07-32F3-9B4AF47A8B1A}"/>
          </ac:spMkLst>
        </pc:spChg>
        <pc:spChg chg="add mod">
          <ac:chgData name="Weifeng Xu" userId="e7aed605-a3dd-4d5a-a692-a87037af107b" providerId="ADAL" clId="{6241A617-B809-41F6-88F4-E387E9626168}" dt="2025-04-12T19:45:08.122" v="7314" actId="20577"/>
          <ac:spMkLst>
            <pc:docMk/>
            <pc:sldMk cId="2648726226" sldId="569"/>
            <ac:spMk id="38" creationId="{6197BCD1-91CF-3ECC-BB4D-38E450F2BF9C}"/>
          </ac:spMkLst>
        </pc:spChg>
        <pc:grpChg chg="add mod">
          <ac:chgData name="Weifeng Xu" userId="e7aed605-a3dd-4d5a-a692-a87037af107b" providerId="ADAL" clId="{6241A617-B809-41F6-88F4-E387E9626168}" dt="2025-04-12T19:40:10.372" v="7229" actId="1076"/>
          <ac:grpSpMkLst>
            <pc:docMk/>
            <pc:sldMk cId="2648726226" sldId="569"/>
            <ac:grpSpMk id="9" creationId="{47B70A54-1EF8-64D1-90C4-94FE926B4EA1}"/>
          </ac:grpSpMkLst>
        </pc:grpChg>
        <pc:grpChg chg="mod">
          <ac:chgData name="Weifeng Xu" userId="e7aed605-a3dd-4d5a-a692-a87037af107b" providerId="ADAL" clId="{6241A617-B809-41F6-88F4-E387E9626168}" dt="2025-04-12T19:42:40.238" v="7286"/>
          <ac:grpSpMkLst>
            <pc:docMk/>
            <pc:sldMk cId="2648726226" sldId="569"/>
            <ac:grpSpMk id="30" creationId="{2713DA56-F8EF-22E0-0D46-377B0246296A}"/>
          </ac:grpSpMkLst>
        </pc:grpChg>
        <pc:grpChg chg="mod">
          <ac:chgData name="Weifeng Xu" userId="e7aed605-a3dd-4d5a-a692-a87037af107b" providerId="ADAL" clId="{6241A617-B809-41F6-88F4-E387E9626168}" dt="2025-04-12T19:42:58.032" v="7292"/>
          <ac:grpSpMkLst>
            <pc:docMk/>
            <pc:sldMk cId="2648726226" sldId="569"/>
            <ac:grpSpMk id="35" creationId="{049D45E3-4765-1C18-9612-CC92A468000D}"/>
          </ac:grpSpMkLst>
        </pc:grpChg>
        <pc:graphicFrameChg chg="add mod modGraphic">
          <ac:chgData name="Weifeng Xu" userId="e7aed605-a3dd-4d5a-a692-a87037af107b" providerId="ADAL" clId="{6241A617-B809-41F6-88F4-E387E9626168}" dt="2025-04-12T19:40:24.798" v="7255" actId="1038"/>
          <ac:graphicFrameMkLst>
            <pc:docMk/>
            <pc:sldMk cId="2648726226" sldId="569"/>
            <ac:graphicFrameMk id="5" creationId="{CD4D6370-EB83-8D0E-3388-E924B4BE0E7D}"/>
          </ac:graphicFrameMkLst>
        </pc:graphicFrameChg>
        <pc:graphicFrameChg chg="add mod modGraphic">
          <ac:chgData name="Weifeng Xu" userId="e7aed605-a3dd-4d5a-a692-a87037af107b" providerId="ADAL" clId="{6241A617-B809-41F6-88F4-E387E9626168}" dt="2025-04-12T19:42:15.838" v="7283" actId="2165"/>
          <ac:graphicFrameMkLst>
            <pc:docMk/>
            <pc:sldMk cId="2648726226" sldId="569"/>
            <ac:graphicFrameMk id="6" creationId="{D0F354C9-E174-7893-B678-4275BD404383}"/>
          </ac:graphicFrameMkLst>
        </pc:graphicFrameChg>
        <pc:graphicFrameChg chg="add mod">
          <ac:chgData name="Weifeng Xu" userId="e7aed605-a3dd-4d5a-a692-a87037af107b" providerId="ADAL" clId="{6241A617-B809-41F6-88F4-E387E9626168}" dt="2025-04-12T19:33:33.010" v="7126" actId="1076"/>
          <ac:graphicFrameMkLst>
            <pc:docMk/>
            <pc:sldMk cId="2648726226" sldId="569"/>
            <ac:graphicFrameMk id="13" creationId="{F2BF3EA3-476A-416F-01FB-E3FFE738B533}"/>
          </ac:graphicFrameMkLst>
        </pc:graphicFrameChg>
        <pc:graphicFrameChg chg="add mod modGraphic">
          <ac:chgData name="Weifeng Xu" userId="e7aed605-a3dd-4d5a-a692-a87037af107b" providerId="ADAL" clId="{6241A617-B809-41F6-88F4-E387E9626168}" dt="2025-04-12T19:47:37.642" v="7331" actId="20577"/>
          <ac:graphicFrameMkLst>
            <pc:docMk/>
            <pc:sldMk cId="2648726226" sldId="569"/>
            <ac:graphicFrameMk id="23" creationId="{935CF75A-698C-A5BE-3F54-F75002049553}"/>
          </ac:graphicFrameMkLst>
        </pc:graphicFrameChg>
        <pc:inkChg chg="mod">
          <ac:chgData name="Weifeng Xu" userId="e7aed605-a3dd-4d5a-a692-a87037af107b" providerId="ADAL" clId="{6241A617-B809-41F6-88F4-E387E9626168}" dt="2025-04-12T19:40:24.798" v="7255" actId="1038"/>
          <ac:inkMkLst>
            <pc:docMk/>
            <pc:sldMk cId="2648726226" sldId="569"/>
            <ac:inkMk id="7" creationId="{97376F79-102F-D91A-7B30-EB2777AB86C7}"/>
          </ac:inkMkLst>
        </pc:inkChg>
        <pc:inkChg chg="mod">
          <ac:chgData name="Weifeng Xu" userId="e7aed605-a3dd-4d5a-a692-a87037af107b" providerId="ADAL" clId="{6241A617-B809-41F6-88F4-E387E9626168}" dt="2025-04-12T19:33:33.010" v="7126" actId="1076"/>
          <ac:inkMkLst>
            <pc:docMk/>
            <pc:sldMk cId="2648726226" sldId="569"/>
            <ac:inkMk id="8" creationId="{FE20226A-E27D-10B5-29E2-2A643B88BDC7}"/>
          </ac:inkMkLst>
        </pc:inkChg>
        <pc:inkChg chg="mod">
          <ac:chgData name="Weifeng Xu" userId="e7aed605-a3dd-4d5a-a692-a87037af107b" providerId="ADAL" clId="{6241A617-B809-41F6-88F4-E387E9626168}" dt="2025-04-12T19:33:17.408" v="7125"/>
          <ac:inkMkLst>
            <pc:docMk/>
            <pc:sldMk cId="2648726226" sldId="569"/>
            <ac:inkMk id="10" creationId="{ABF06288-3A5C-EA8B-B4FC-B6A0BD8BD06F}"/>
          </ac:inkMkLst>
        </pc:inkChg>
        <pc:inkChg chg="mod">
          <ac:chgData name="Weifeng Xu" userId="e7aed605-a3dd-4d5a-a692-a87037af107b" providerId="ADAL" clId="{6241A617-B809-41F6-88F4-E387E9626168}" dt="2025-04-12T19:40:32.723" v="7275" actId="1038"/>
          <ac:inkMkLst>
            <pc:docMk/>
            <pc:sldMk cId="2648726226" sldId="569"/>
            <ac:inkMk id="12" creationId="{01BC93AA-244D-81FA-F24A-E4B1DDEC8093}"/>
          </ac:inkMkLst>
        </pc:inkChg>
        <pc:inkChg chg="add">
          <ac:chgData name="Weifeng Xu" userId="e7aed605-a3dd-4d5a-a692-a87037af107b" providerId="ADAL" clId="{6241A617-B809-41F6-88F4-E387E9626168}" dt="2025-04-12T19:41:23.036" v="7276" actId="9405"/>
          <ac:inkMkLst>
            <pc:docMk/>
            <pc:sldMk cId="2648726226" sldId="569"/>
            <ac:inkMk id="24" creationId="{F7C708F9-C350-3D3D-3000-88B3CC8CECA7}"/>
          </ac:inkMkLst>
        </pc:inkChg>
        <pc:inkChg chg="add mod">
          <ac:chgData name="Weifeng Xu" userId="e7aed605-a3dd-4d5a-a692-a87037af107b" providerId="ADAL" clId="{6241A617-B809-41F6-88F4-E387E9626168}" dt="2025-04-12T19:42:40.238" v="7286"/>
          <ac:inkMkLst>
            <pc:docMk/>
            <pc:sldMk cId="2648726226" sldId="569"/>
            <ac:inkMk id="28" creationId="{A0C02B4D-4672-1D71-CC5D-FCFF3E87D5AA}"/>
          </ac:inkMkLst>
        </pc:inkChg>
        <pc:inkChg chg="add mod">
          <ac:chgData name="Weifeng Xu" userId="e7aed605-a3dd-4d5a-a692-a87037af107b" providerId="ADAL" clId="{6241A617-B809-41F6-88F4-E387E9626168}" dt="2025-04-12T19:42:40.238" v="7286"/>
          <ac:inkMkLst>
            <pc:docMk/>
            <pc:sldMk cId="2648726226" sldId="569"/>
            <ac:inkMk id="29" creationId="{6B9296DC-C024-DE7E-2718-2FD78A209CF9}"/>
          </ac:inkMkLst>
        </pc:inkChg>
        <pc:inkChg chg="add mod">
          <ac:chgData name="Weifeng Xu" userId="e7aed605-a3dd-4d5a-a692-a87037af107b" providerId="ADAL" clId="{6241A617-B809-41F6-88F4-E387E9626168}" dt="2025-04-12T19:42:58.032" v="7292"/>
          <ac:inkMkLst>
            <pc:docMk/>
            <pc:sldMk cId="2648726226" sldId="569"/>
            <ac:inkMk id="32" creationId="{71683172-D074-165F-33F6-D6CEA7A9719B}"/>
          </ac:inkMkLst>
        </pc:inkChg>
        <pc:inkChg chg="add mod">
          <ac:chgData name="Weifeng Xu" userId="e7aed605-a3dd-4d5a-a692-a87037af107b" providerId="ADAL" clId="{6241A617-B809-41F6-88F4-E387E9626168}" dt="2025-04-12T19:42:58.032" v="7292"/>
          <ac:inkMkLst>
            <pc:docMk/>
            <pc:sldMk cId="2648726226" sldId="569"/>
            <ac:inkMk id="33" creationId="{1C321DA8-C96C-2B4C-D6AD-9108B79C2DE3}"/>
          </ac:inkMkLst>
        </pc:inkChg>
        <pc:inkChg chg="add mod">
          <ac:chgData name="Weifeng Xu" userId="e7aed605-a3dd-4d5a-a692-a87037af107b" providerId="ADAL" clId="{6241A617-B809-41F6-88F4-E387E9626168}" dt="2025-04-12T19:42:58.032" v="7292"/>
          <ac:inkMkLst>
            <pc:docMk/>
            <pc:sldMk cId="2648726226" sldId="569"/>
            <ac:inkMk id="34" creationId="{82009C0B-385C-3781-8B6D-E9A4D580AF70}"/>
          </ac:inkMkLst>
        </pc:inkChg>
      </pc:sldChg>
      <pc:sldChg chg="modSp add mod">
        <pc:chgData name="Weifeng Xu" userId="e7aed605-a3dd-4d5a-a692-a87037af107b" providerId="ADAL" clId="{6241A617-B809-41F6-88F4-E387E9626168}" dt="2025-04-14T14:10:35.655" v="7929" actId="20577"/>
        <pc:sldMkLst>
          <pc:docMk/>
          <pc:sldMk cId="2444354159" sldId="570"/>
        </pc:sldMkLst>
        <pc:spChg chg="mod">
          <ac:chgData name="Weifeng Xu" userId="e7aed605-a3dd-4d5a-a692-a87037af107b" providerId="ADAL" clId="{6241A617-B809-41F6-88F4-E387E9626168}" dt="2025-04-14T14:10:35.655" v="7929" actId="20577"/>
          <ac:spMkLst>
            <pc:docMk/>
            <pc:sldMk cId="2444354159" sldId="570"/>
            <ac:spMk id="4" creationId="{E7A342C5-BDAF-C950-1B5D-EB694E0BD342}"/>
          </ac:spMkLst>
        </pc:spChg>
      </pc:sldChg>
      <pc:sldChg chg="addSp delSp modSp new mod modClrScheme chgLayout">
        <pc:chgData name="Weifeng Xu" userId="e7aed605-a3dd-4d5a-a692-a87037af107b" providerId="ADAL" clId="{6241A617-B809-41F6-88F4-E387E9626168}" dt="2025-04-14T14:11:00.159" v="7952" actId="207"/>
        <pc:sldMkLst>
          <pc:docMk/>
          <pc:sldMk cId="3782019305" sldId="571"/>
        </pc:sldMkLst>
        <pc:spChg chg="del mod ord">
          <ac:chgData name="Weifeng Xu" userId="e7aed605-a3dd-4d5a-a692-a87037af107b" providerId="ADAL" clId="{6241A617-B809-41F6-88F4-E387E9626168}" dt="2025-04-14T14:10:15.770" v="7904" actId="700"/>
          <ac:spMkLst>
            <pc:docMk/>
            <pc:sldMk cId="3782019305" sldId="571"/>
            <ac:spMk id="2" creationId="{FDACB636-A431-ABBA-31EA-26AB6C1D2FDF}"/>
          </ac:spMkLst>
        </pc:spChg>
        <pc:spChg chg="del mod ord">
          <ac:chgData name="Weifeng Xu" userId="e7aed605-a3dd-4d5a-a692-a87037af107b" providerId="ADAL" clId="{6241A617-B809-41F6-88F4-E387E9626168}" dt="2025-04-14T14:10:15.770" v="7904" actId="700"/>
          <ac:spMkLst>
            <pc:docMk/>
            <pc:sldMk cId="3782019305" sldId="571"/>
            <ac:spMk id="3" creationId="{32588646-E10E-F9E9-9B77-DB0FE783ABED}"/>
          </ac:spMkLst>
        </pc:spChg>
        <pc:spChg chg="add mod ord">
          <ac:chgData name="Weifeng Xu" userId="e7aed605-a3dd-4d5a-a692-a87037af107b" providerId="ADAL" clId="{6241A617-B809-41F6-88F4-E387E9626168}" dt="2025-04-14T14:10:19.871" v="7914" actId="20577"/>
          <ac:spMkLst>
            <pc:docMk/>
            <pc:sldMk cId="3782019305" sldId="571"/>
            <ac:spMk id="4" creationId="{8A0D56F9-7BF5-B472-EC95-7EAF414617BA}"/>
          </ac:spMkLst>
        </pc:spChg>
        <pc:spChg chg="add mod ord">
          <ac:chgData name="Weifeng Xu" userId="e7aed605-a3dd-4d5a-a692-a87037af107b" providerId="ADAL" clId="{6241A617-B809-41F6-88F4-E387E9626168}" dt="2025-04-14T14:11:00.159" v="7952" actId="207"/>
          <ac:spMkLst>
            <pc:docMk/>
            <pc:sldMk cId="3782019305" sldId="571"/>
            <ac:spMk id="5" creationId="{1F4544D5-919F-9259-EE15-D5036EDB789C}"/>
          </ac:spMkLst>
        </pc:spChg>
      </pc:sldChg>
    </pc:docChg>
  </pc:docChgLst>
  <pc:docChgLst>
    <pc:chgData name="Harleen Kaur" userId="S::id65ns02@ubalt.edu::9f7fc1d6-ab67-473f-ba46-e98f6ce2049b" providerId="AD" clId="Web-{67B787B8-8A6D-FBEE-A12C-F06AA421CBB5}"/>
    <pc:docChg chg="modSld">
      <pc:chgData name="Harleen Kaur" userId="S::id65ns02@ubalt.edu::9f7fc1d6-ab67-473f-ba46-e98f6ce2049b" providerId="AD" clId="Web-{67B787B8-8A6D-FBEE-A12C-F06AA421CBB5}" dt="2021-07-11T21:48:38.207" v="31" actId="14100"/>
      <pc:docMkLst>
        <pc:docMk/>
      </pc:docMkLst>
      <pc:sldChg chg="addSp delSp modSp">
        <pc:chgData name="Harleen Kaur" userId="S::id65ns02@ubalt.edu::9f7fc1d6-ab67-473f-ba46-e98f6ce2049b" providerId="AD" clId="Web-{67B787B8-8A6D-FBEE-A12C-F06AA421CBB5}" dt="2021-07-11T21:46:40.168" v="16"/>
        <pc:sldMkLst>
          <pc:docMk/>
          <pc:sldMk cId="1318968879" sldId="401"/>
        </pc:sldMkLst>
      </pc:sldChg>
      <pc:sldChg chg="delSp modSp">
        <pc:chgData name="Harleen Kaur" userId="S::id65ns02@ubalt.edu::9f7fc1d6-ab67-473f-ba46-e98f6ce2049b" providerId="AD" clId="Web-{67B787B8-8A6D-FBEE-A12C-F06AA421CBB5}" dt="2021-07-11T21:47:44.312" v="28" actId="1076"/>
        <pc:sldMkLst>
          <pc:docMk/>
          <pc:sldMk cId="2072083871" sldId="402"/>
        </pc:sldMkLst>
      </pc:sldChg>
      <pc:sldChg chg="addSp delSp modSp">
        <pc:chgData name="Harleen Kaur" userId="S::id65ns02@ubalt.edu::9f7fc1d6-ab67-473f-ba46-e98f6ce2049b" providerId="AD" clId="Web-{67B787B8-8A6D-FBEE-A12C-F06AA421CBB5}" dt="2021-07-11T21:48:38.207" v="31" actId="14100"/>
        <pc:sldMkLst>
          <pc:docMk/>
          <pc:sldMk cId="1124496874" sldId="407"/>
        </pc:sldMkLst>
      </pc:sldChg>
      <pc:sldChg chg="addSp modSp">
        <pc:chgData name="Harleen Kaur" userId="S::id65ns02@ubalt.edu::9f7fc1d6-ab67-473f-ba46-e98f6ce2049b" providerId="AD" clId="Web-{67B787B8-8A6D-FBEE-A12C-F06AA421CBB5}" dt="2021-07-11T21:45:24.678" v="6" actId="14100"/>
        <pc:sldMkLst>
          <pc:docMk/>
          <pc:sldMk cId="961075764" sldId="416"/>
        </pc:sldMkLst>
      </pc:sldChg>
      <pc:sldChg chg="addSp modSp">
        <pc:chgData name="Harleen Kaur" userId="S::id65ns02@ubalt.edu::9f7fc1d6-ab67-473f-ba46-e98f6ce2049b" providerId="AD" clId="Web-{67B787B8-8A6D-FBEE-A12C-F06AA421CBB5}" dt="2021-07-11T21:47:12.467" v="22" actId="14100"/>
        <pc:sldMkLst>
          <pc:docMk/>
          <pc:sldMk cId="2156609810" sldId="439"/>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5:37:02.182"/>
    </inkml:context>
    <inkml:brush xml:id="br0">
      <inkml:brushProperty name="width" value="0.05" units="cm"/>
      <inkml:brushProperty name="height" value="0.05" units="cm"/>
      <inkml:brushProperty name="color" value="#FFC114"/>
    </inkml:brush>
  </inkml:definitions>
  <inkml:trace contextRef="#ctx0" brushRef="#br0">249 1 24575,'-5'2'0,"1"0"0,0 0 0,-1 0 0,1 0 0,0 1 0,0 0 0,0 0 0,1 0 0,-1 0 0,1 1 0,-6 7 0,0-2 0,0 1 0,-1-1 0,0-1 0,0 0 0,0 0 0,-1-1 0,0 0 0,-14 6 0,21-11 0,0 0 0,-1 0 0,1 1 0,0-1 0,1 1 0,-1 0 0,0 1 0,1-1 0,0 0 0,-1 1 0,2 0 0,-1 0 0,0 0 0,1 0 0,-1 0 0,-2 9 0,0 2 0,1 1 0,1 0 0,-3 27 0,-2 13 0,6-44 0,1-1 0,0 1 0,1-1 0,0 1 0,1-1 0,0 1 0,1-1 0,0 1 0,1-1 0,0 0 0,0 0 0,9 17 0,-6-21 0,0 0 0,0 0 0,0-1 0,0 1 0,1-2 0,0 1 0,1-1 0,10 7 0,14 10 0,-14-6 0,30 34 0,-31-30 0,33 27 0,-44-42 0,0 0 0,0 0 0,1-1 0,0 0 0,0-1 0,0 0 0,0 0 0,0 0 0,14 3 0,24 2 0,-17-1 0,1-3 0,49 3 0,-70-6 0,1-1 0,0-1 0,-1 0 0,1 0 0,0 0 0,13-5 0,-19 5 0,-1-1 0,1 1 0,-1-1 0,1 1 0,-1-1 0,1 0 0,-1 0 0,0 0 0,0 0 0,0 0 0,0-1 0,0 1 0,-1 0 0,1-1 0,-1 0 0,1 1 0,-1-1 0,0 0 0,0 0 0,0 1 0,-1-1 0,1 0 0,0-3 0,1-9 0,-1 0 0,0 0 0,-1 0 0,-1 0 0,0 0 0,-1 1 0,-5-22 0,-2 6 0,-1 0 0,-20-41 0,10 23 0,14 31 0,-2-1 0,-12-22 0,16 34 0,0 0 0,0 1 0,-1-1 0,0 1 0,0 0 0,0 0 0,0 1 0,-1 0 0,0 0 0,-7-5 0,-4 0-1365,1 1-5461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4:26:03.932"/>
    </inkml:context>
    <inkml:brush xml:id="br0">
      <inkml:brushProperty name="width" value="0.05" units="cm"/>
      <inkml:brushProperty name="height" value="0.05" units="cm"/>
      <inkml:brushProperty name="color" value="#E71224"/>
    </inkml:brush>
  </inkml:definitions>
  <inkml:trace contextRef="#ctx0" brushRef="#br0">132 1 24575,'1'68'0,"-3"75"0,-8-85 0,7-42 0,0-1 0,-2 24 0,5 29 0,1-43 0,-1 0 0,-1 1 0,-1-1 0,-1 0 0,-2 0 0,-13 45 0,14-58 0,1 0 0,1 0 0,0 0 0,0 1 0,1-1 0,1 17 0,1-15 0,-2 1 0,0 0 0,-1-1 0,-3 15 0,-1-5 0,-3 42 0,-2 9 0,7-52 0,1 0 0,1 1 0,2 30 0,1-30 0,-1 0 0,-2 0 0,-4 26 0,-2 4 0,2 1 0,3-1 0,5 81 0,0-31 0,-2-64 0,-1-8 0,1-1 0,2 0 0,10 55 0,53 167 0,-41-108 0,-8-86 0,15 68 0,-28-113 0,0-1 0,1 0 0,1 0 0,11 22 0,-10-25 0,-1 1 0,-1 0 0,0 0 0,0 0 0,-1 0 0,0 0 0,1 15 0,-2-11 0,1 0 0,1 0 0,0 0 0,1-1 0,1 0 0,0 0 0,1 0 0,0-1 0,15 19 0,-7-7 0,17 34 0,-22-38 0,1 0 0,25 33 0,-20-31 0,16 30 0,-11-9 0,-14-27 0,1 0 0,1-1 0,0-1 0,20 26 0,38 41 0,-5-18 0,-50-52 0,0 0 0,0-1 0,17 11 0,20 18 0,-42-34 0,0 0 0,0 0 0,0-1 0,1 0 0,0 0 0,0-1 0,0 0 0,0 0 0,1-1 0,0 0 0,-1-1 0,1 0 0,0 0 0,10 0 0,-5 1 0,-1 0 0,0 1 0,16 7 0,-18-7 0,0 0 0,0 0 0,1-1 0,-1-1 0,14 2 0,67 8 0,-91-12-42,0 1-1,1-1 0,-1 0 1,0 0-1,0 0 0,0 0 1,0 0-1,1-1 0,-1 1 1,0 0-1,0 0 0,0-1 1,0 1-1,0-1 0,0 1 1,0-1-1,0 1 0,0-1 1,0 0-1,0 1 0,0-1 1,0 0-1,0 0 0,-1 0 1,1 0-1,0 0 0,0 0 1,-1 0-1,1 0 0,-1 0 1,1-1-1,3-10-6783</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4:26:05.152"/>
    </inkml:context>
    <inkml:brush xml:id="br0">
      <inkml:brushProperty name="width" value="0.05" units="cm"/>
      <inkml:brushProperty name="height" value="0.05" units="cm"/>
      <inkml:brushProperty name="color" value="#E71224"/>
    </inkml:brush>
  </inkml:definitions>
  <inkml:trace contextRef="#ctx0" brushRef="#br0">94 1 24575,'1'5'0,"0"0"0,0 1 0,1-1 0,-1 0 0,1 0 0,1 0 0,-1 0 0,1 0 0,0 0 0,0-1 0,0 0 0,0 1 0,1-1 0,7 7 0,-5-5 0,0 0 0,-1 1 0,0-1 0,0 1 0,6 12 0,-8-12 0,1-1 0,-1 0 0,1 0 0,1-1 0,-1 1 0,1-1 0,9 8 0,-10-10 0,0 1 0,0 0 0,0 0 0,-1 0 0,1 0 0,-1 1 0,0-1 0,0 1 0,0 0 0,-1 0 0,0 0 0,0 0 0,2 9 0,-2-8 0,-1 0 0,0 0 0,-1 0 0,1 1 0,-1-1 0,-1 0 0,1 1 0,-1-1 0,0 0 0,0 0 0,-1 0 0,0 0 0,0 0 0,0 0 0,-1 0 0,0-1 0,0 1 0,0-1 0,-1 0 0,-7 9 0,-6 3 0,-41 40 0,46-47 0,2 1 0,-1 0 0,1 1 0,-14 21 0,23-30 0,0-2-33,0 1 0,-1 0-1,1-1 1,0 1 0,0-1-1,-1 1 1,1-1 0,-1 1 0,0-1-1,1 0 1,-1 0 0,0 0-1,1 0 1,-1 0 0,0 0-1,0-1 1,0 1 0,0 0 0,0-1-1,0 0 1,0 1 0,0-1-1,0 0 1,0 0 0,0 0-1,0 0 1,0-1 0,0 1 0,0 0-1,0-1 1,0 0 0,0 1-1,0-1 1,0 0 0,0 0-1,1 0 1,-1 0 0,0 0 0,1 0-1,-3-3 1,-6-4-6793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4:26:07.660"/>
    </inkml:context>
    <inkml:brush xml:id="br0">
      <inkml:brushProperty name="width" value="0.05" units="cm"/>
      <inkml:brushProperty name="height" value="0.05" units="cm"/>
      <inkml:brushProperty name="color" value="#E71224"/>
    </inkml:brush>
  </inkml:definitions>
  <inkml:trace contextRef="#ctx0" brushRef="#br0">873 1 24575,'-1'0'0,"0"0"0,1 0 0,-1 0 0,0 1 0,0-1 0,1 1 0,-1-1 0,0 0 0,1 1 0,-1-1 0,0 1 0,1 0 0,-1-1 0,1 1 0,-1-1 0,1 1 0,-1 0 0,1-1 0,-1 1 0,1 0 0,0 0 0,-1-1 0,1 1 0,0 0 0,0 1 0,-7 26 0,3-15 0,-8 25 0,-3 0 0,-1-2 0,-27 46 0,4-4 0,33-63 0,-1 0 0,0 0 0,-1-1 0,-1 0 0,0 0 0,-15 17 0,16-22 0,1 2 0,0-1 0,1 1 0,0 0 0,0 0 0,1 1 0,1 0 0,0 0 0,-3 17 0,-14 36 0,-8-3 0,18-40 0,1 1 0,-14 43 0,14-34 0,-1 0 0,-2-1 0,-22 37 0,15-29 0,-18 46 0,29-63 0,-1-1 0,-1-1 0,-26 38 0,19-32 0,-17 33 0,-4 28 0,-2 4 0,23-46 0,9-19 0,1 0 0,2 1 0,-7 45 0,11-53 0,-5 36 0,5-32 0,-1 1 0,-12 41 0,2-20 0,-11 61 0,24-106 0,-2 18 0,-1-1 0,-1 0 0,0 0 0,-12 27 0,11-33 0,2 0 0,-1 0 0,1 0 0,1 1 0,0-1 0,0 18 0,3 75 0,2-41 0,-3 827 0,2-864 0,0 0 0,2 0 0,12 42 0,4 18 0,-12-41 0,-4-22 0,0-1 0,1 35 0,-4-30 0,8 42 0,-4-42 0,1 42 0,-7-54 0,1 1 0,1-1 0,0 0 0,1 1 0,1-1 0,0 0 0,1 0 0,6 16 0,42 99 0,-5-1 0,-39-100 0,4 1 0,1 0 0,1-1 0,33 50 0,-41-67 0,0 0 0,-1 1 0,-1-1 0,0 1 0,0 0 0,-1 0 0,1 23 0,-2-22 0,0 0 0,1 1 0,0-1 0,1 0 0,1 0 0,8 17 0,67 107 0,-60-94 0,-18-37 0,1 0 0,0-1 0,0 1 0,1-1 0,-1 1 0,1-1 0,1 0 0,-1 0 0,1-1 0,10 10 0,-10-10 0,1 0 0,-1 1 0,-1-1 0,1 1 0,-1 0 0,0 1 0,-1-1 0,6 13 0,-6-12 0,1 1 0,-1-1 0,1-1 0,1 1 0,-1-1 0,1 1 0,7 6 0,-6-8 0,7 6 0,-1 0 0,0 0 0,0 1 0,-2 1 0,1 0 0,-2 0 0,14 24 0,-17-27 0,1 0 0,1-1 0,0 0 0,0 0 0,0 0 0,17 12 0,3 4 0,96 95 0,-67-74 0,-27-23 0,33 33 0,49 48 0,-105-99 0,1 0 0,-1 0 0,1-1 0,0 0 0,14 5 0,29 15 0,10 15 0,56 40 0,-101-67 0,0 0 0,0 0 0,1-2 0,1 0 0,-1-1 0,30 10 0,-27-13 0,0 0 0,1-2 0,0 0 0,0-1 0,41 0 0,80-5-1365,-133 2-5461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4:26:09.039"/>
    </inkml:context>
    <inkml:brush xml:id="br0">
      <inkml:brushProperty name="width" value="0.05" units="cm"/>
      <inkml:brushProperty name="height" value="0.05" units="cm"/>
      <inkml:brushProperty name="color" value="#E71224"/>
    </inkml:brush>
  </inkml:definitions>
  <inkml:trace contextRef="#ctx0" brushRef="#br0">120 1 24575,'0'3'0,"0"1"0,1-1 0,0 1 0,-1 0 0,1-1 0,1 1 0,-1-1 0,0 1 0,1-1 0,0 0 0,0 0 0,3 5 0,35 35 0,-31-35 0,-1 1 0,15 17 0,-15-15 0,1 0 0,19 18 0,-21-23 0,0 0 0,0 1 0,-1 0 0,0 0 0,-1 1 0,1 0 0,-1 0 0,4 10 0,-8-16 0,-1 1 0,1-1 0,-1 1 0,0 0 0,0-1 0,0 1 0,0-1 0,-1 1 0,1-1 0,-1 1 0,1 0 0,-1-1 0,0 0 0,0 1 0,0-1 0,0 0 0,0 1 0,-1-1 0,1 0 0,-1 0 0,-3 4 0,-5 5 0,-2 1 0,-18 14 0,7-7 0,-66 74 0,79-84-101,3-2 140,-1 0 0,1-1 0,-2 0 0,1 0 0,-13 6 0,19-11-87,0 0-1,0-1 1,0 1 0,0 0-1,0-1 1,0 1 0,0-1-1,-1 0 1,1 0 0,0 0-1,0 0 1,0 0 0,0 0-1,-1-1 1,1 1 0,0-1-1,0 1 1,0-1 0,0 0-1,0 0 1,0 0 0,0 0 0,0 0-1,1 0 1,-1-1 0,0 1-1,1-1 1,-1 1 0,1-1-1,-3-2 1,-4-7-6778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6:38:21.168"/>
    </inkml:context>
    <inkml:brush xml:id="br0">
      <inkml:brushProperty name="width" value="0.05" units="cm"/>
      <inkml:brushProperty name="height" value="0.05" units="cm"/>
      <inkml:brushProperty name="color" value="#E71224"/>
    </inkml:brush>
  </inkml:definitions>
  <inkml:trace contextRef="#ctx0" brushRef="#br0">2150 9396 24575,'1'-4'0,"0"0"0,0 0 0,0 0 0,1 0 0,0 1 0,0-1 0,0 0 0,4-5 0,4-8 0,3-7 0,30-43 0,-12 21 0,-27 38 0,0 1 0,-1-2 0,1 1 0,3-17 0,-6 18 0,1 0 0,0 0 0,0 0 0,1 1 0,0-1 0,0 1 0,1 0 0,4-6 0,1-1 0,0 0 0,-1 0 0,-1 0 0,0-1 0,-1 0 0,0 0 0,6-29 0,3-4 0,-9 32 0,1 1 0,1 0 0,0 1 0,1 0 0,0 0 0,21-21 0,-1-2 0,-20 24 0,-1-1 0,-1 0 0,0-1 0,5-13 0,-6 11 0,1 1 0,0 1 0,12-17 0,66-105 0,-7 9 0,-42 70-62,54-115 0,-50 90-3072,-33 67 3080,-1 0 0,7-27 0,-10 26 58,2 1 0,12-27 0,51-89 3369,-49 93-3362,-1-1 1,19-68-1,-8 24-10,4-22-1,7-18 0,14-32 0,-3 10 0,-41 118 0,-2-1 0,6-32 0,2-12 0,27-113 0,-7 86 0,-27 58 0,-2 0 0,-2 0 0,-1-1 0,-2-43 0,-3 48 0,2 0 0,11-69 0,-5 54 0,-3-1 0,-2 0 0,-4-58 0,-1 9 0,3 63 0,2 0 0,10-59 0,19-102 0,-21 131 0,-5 41 0,2-47 0,-6 37 0,9-42 0,-5 44 0,1-51 0,-7-538 0,-2 570 0,-20-106 0,4 41 0,-3-36 0,13 91 0,3 35 0,0-50 0,6 57 0,-1-1 0,0 1 0,-2-1 0,-1 1 0,-10-37 0,4 24 0,-7-50 0,-3-9 0,6 37 0,-18-61 0,12 43 0,15 51 0,-14-38 0,17 58 0,-4-13 0,-2 0 0,0 1 0,-19-29 0,20 33 0,0 0 0,1-1 0,0 1 0,-5-22 0,5 19 0,0-1 0,-13-25 0,-51-106 0,33 64 0,25 63 0,-1-1 0,-24-31 0,21 30 0,7 10 0,1-1 0,-10-23 0,12 24 0,0 0 0,-1 0 0,-14-19 0,-53-70 0,67 90 0,0 1 0,0-2 0,-5-15 0,7 17 0,0 1 0,0-1 0,-1 1 0,0 0 0,-10-13 0,-31-20 0,37 36 0,1-1 0,0 0 0,1-1 0,-1 0 0,-12-18 0,1-3 0,-2 2 0,-48-49 0,59 66 0,-40-52 0,33 41 0,-22-25 0,17 24 0,-1 1 0,-1 1 0,-1 2 0,0 0 0,-43-22 0,-60-40 0,106 69 0,0 0 0,0-2 0,1-1 0,-30-25 0,37 27 0,-1 0 0,-32-17 0,17 11 0,12 6 0,1 2 0,1 0 0,0-1 0,1-1 0,-18-19 0,26 24 0,-1 0 0,0 1 0,0 0 0,-18-9 0,-24-19 0,-37-30 0,82 60 0,0 1 0,0 0 0,0 0 0,0 1 0,-1 0 0,1 0 0,-10-3 0,10 4 0,-1 0 0,1-1 0,0 0 0,0 0 0,0 0 0,0-1 0,-8-7 0,4 3 0,1 1 0,-1 0 0,0 1 0,-1 0 0,1 1 0,-1 0 0,-15-4 0,-37-19 0,13 0 0,-68-43 0,106 64 0,-1 0 0,0 1 0,-15-6 0,-23-11 0,30 11 0,1 0 0,1-1 0,-34-31 0,49 41 0,-1 0 0,1 0 0,-1 0 0,1 1 0,-1 0 0,0 0 0,0 0 0,0 0 0,0 1 0,-1 0 0,-4-1 0,3 1 0,0 0 0,0-1 0,0 0 0,1 0 0,-11-6 0,-169-90 0,154 85 0,21 9 0,1 0 0,0-1 0,-18-11 0,2-3 0,5 3 0,0 2 0,-1 0 0,-1 1 0,-43-18 0,40 20 0,0-1 0,1-2 0,-44-30 0,36 22 0,-37-18 0,49 27 0,-7-3 0,28 16 0,-1 0 0,1 0 0,-1 0 0,1 0 0,-1 0 0,1 0 0,-1 1 0,1-1 0,-1 0 0,1 0 0,0 0 0,-1 1 0,1-1 0,-1 0 0,1 1 0,0-1 0,-1 0 0,1 1 0,0-1 0,-1 0 0,1 1 0,0-1 0,0 1 0,-1-1 0,1 1 0,0-1 0,0 1 0,0-1 0,0 1 0,0-1 0,0 0 0,-1 1 0,1-1 0,0 1 0,0-1 0,0 1 0,1 0 0,-2 24 0,1-22 0,1 16 0,1 1 0,1-1 0,1 0 0,13 37 0,2 14 0,-11-39-341,-2 0 0,-2 1-1,2 46 1,-7-59-6485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6:38:22.209"/>
    </inkml:context>
    <inkml:brush xml:id="br0">
      <inkml:brushProperty name="width" value="0.05" units="cm"/>
      <inkml:brushProperty name="height" value="0.05" units="cm"/>
      <inkml:brushProperty name="color" value="#E71224"/>
    </inkml:brush>
  </inkml:definitions>
  <inkml:trace contextRef="#ctx0" brushRef="#br0">1 119 24575,'3'-1'0,"0"0"0,0 0 0,0-1 0,0 1 0,0-1 0,0 0 0,-1 1 0,1-1 0,-1 0 0,1-1 0,-1 1 0,0 0 0,4-5 0,12-11 0,-8 13 0,1 0 0,-1 0 0,1 1 0,0 0 0,0 1 0,0 1 0,1-1 0,18 0 0,31-8 0,52-10-1365,-95 15-5461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5:37:15.142"/>
    </inkml:context>
    <inkml:brush xml:id="br0">
      <inkml:brushProperty name="width" value="0.05" units="cm"/>
      <inkml:brushProperty name="height" value="0.05" units="cm"/>
      <inkml:brushProperty name="color" value="#FFC114"/>
    </inkml:brush>
  </inkml:definitions>
  <inkml:trace contextRef="#ctx0" brushRef="#br0">184 1 24575,'-7'0'0,"0"0"0,0 0 0,-1 1 0,1 0 0,0 0 0,0 1 0,-7 2 0,10-2 0,0 0 0,0 1 0,0-1 0,0 1 0,1 0 0,-1 0 0,1 0 0,0 0 0,0 0 0,0 1 0,0 0 0,-3 5 0,0-1 0,0 2 0,0-1 0,1 1 0,0-1 0,1 2 0,0-1 0,1 0 0,0 1 0,0-1 0,1 1 0,-1 11 0,-7 50 0,6-55 0,1 0 0,1 0 0,0 0 0,2 24 0,0-36 0,1-1 0,0 1 0,0-1 0,0 1 0,0-1 0,1 1 0,-1-1 0,1 0 0,0 1 0,1-1 0,-1 0 0,1 0 0,0-1 0,0 1 0,0-1 0,0 1 0,0-1 0,1 0 0,0 0 0,6 4 0,1-2 0,0 0 0,0-1 0,0 0 0,1 0 0,0-2 0,-1 1 0,1-1 0,0-1 0,0 0 0,13-1 0,-3 0 0,38 7 0,51 10 0,-101-16 0,1 0 0,-1-1 0,0 0 0,0-1 0,0-1 0,1 1 0,-1-1 0,17-7 0,-23 7 0,0 0 0,-1-1 0,1 0 0,-1 0 0,1 0 0,-1 0 0,0-1 0,0 1 0,-1-1 0,5-6 0,19-22 0,-21 27 0,0-1 0,0 1 0,-1-1 0,0 0 0,0-1 0,0 1 0,-1-1 0,0 1 0,0-1 0,-1 0 0,4-14 0,-3 6 0,0 0 0,-1 1 0,-1-1 0,-1-30 0,0 41 0,-1-1 0,1 0 0,-1 1 0,0-1 0,-1 0 0,1 1 0,-1-1 0,0 1 0,0 0 0,0-1 0,0 1 0,-1 0 0,0 0 0,0 1 0,0-1 0,0 1 0,0-1 0,-1 1 0,0 0 0,-7-5 0,2 4 0,0 0 0,0 0 0,0 1 0,0 0 0,-1 1 0,1 0 0,-1 0 0,1 1 0,-16 0 0,-135 2-1365,140-1-5461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5:37:26.847"/>
    </inkml:context>
    <inkml:brush xml:id="br0">
      <inkml:brushProperty name="width" value="0.05" units="cm"/>
      <inkml:brushProperty name="height" value="0.05" units="cm"/>
      <inkml:brushProperty name="color" value="#FFC114"/>
    </inkml:brush>
  </inkml:definitions>
  <inkml:trace contextRef="#ctx0" brushRef="#br0">368 1 24575,'-66'-1'0,"-74"3"0,137-2 0,0 0 0,0 1 0,0-1 0,0 1 0,0 0 0,0 0 0,1 0 0,-1 0 0,0 1 0,0-1 0,1 1 0,-1-1 0,1 1 0,0 0 0,-1 0 0,1 0 0,0 0 0,0 0 0,0 1 0,0-1 0,1 1 0,-1-1 0,1 1 0,-1-1 0,1 1 0,0 0 0,-1 4 0,-1 7 0,0 0 0,1 1 0,1-1 0,0 26 0,2-26 0,-2 0 0,0 0 0,-2 14 0,-12 51 0,11-51 0,-13 44 0,6-38 0,1 0 0,2 1 0,1 0 0,2 0 0,-1 58 0,11-26 0,-4-62 0,0-1 0,0 1 0,0-1 0,1 1 0,0-1 0,0 0 0,0 0 0,0 0 0,1 0 0,-1 0 0,1 0 0,5 4 0,1 2 0,0 0 0,-1 1 0,0 0 0,0 1 0,-1-1 0,9 22 0,-14-29 0,2 3 0,1 0 0,0 0 0,1 0 0,-1-1 0,1 0 0,1 0 0,-1-1 0,1 1 0,13 7 0,-10-7 0,0 1 0,-1 1 0,0 0 0,9 9 0,-11-8 0,1-1 0,0-1 0,1 1 0,0-1 0,0-1 0,0 0 0,1 0 0,0 0 0,0-2 0,0 1 0,0-1 0,1-1 0,13 4 0,-15-6 0,-1 1 0,0-2 0,0 1 0,1-1 0,-1 0 0,0 0 0,0-1 0,1-1 0,-1 1 0,0-1 0,0 0 0,0-1 0,-1 0 0,1 0 0,-1-1 0,1 0 0,-1 0 0,10-8 0,0-4 0,0-1 0,29-37 0,-39 45 0,-2 1 0,1-1 0,-1 1 0,0-1 0,-1 0 0,0-1 0,-1 1 0,1-1 0,-2 1 0,1-1 0,1-20 0,-2-8 0,-4-61 0,0 34 0,2 43 0,1 2 0,-1 1 0,-1-1 0,0 1 0,-2-1 0,0 1 0,-1 0 0,-10-27 0,-4-8 0,16 45 0,-1 0 0,1 0 0,-2 0 0,1 0 0,-1 0 0,-1 1 0,0 0 0,0 0 0,0 0 0,-10-9 0,7 9-109,-3-3-142,0-1 0,0 0 0,1 0-1,-12-20 1,15 20-6575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4:42:01.708"/>
    </inkml:context>
    <inkml:brush xml:id="br0">
      <inkml:brushProperty name="width" value="0.05" units="cm"/>
      <inkml:brushProperty name="height" value="0.05" units="cm"/>
      <inkml:brushProperty name="color" value="#E71224"/>
    </inkml:brush>
  </inkml:definitions>
  <inkml:trace contextRef="#ctx0" brushRef="#br0">549 2 24575,'-61'-1'0,"-68"2"0,123 0 0,0 0 0,0 0 0,1 0 0,-1 1 0,0 0 0,1 0 0,-1 0 0,1 1 0,0-1 0,0 1 0,0 1 0,-6 4 0,-2 4 0,2 0 0,-21 26 0,2-1 0,-15 5 0,33-32 0,0 1 0,-16 18 0,21-20 0,1 1 0,1 0 0,-1 1 0,2-1 0,-1 1 0,-5 22 0,-8 21 0,10-33 0,1 1 0,1 0 0,1-1 0,1 2 0,1-1 0,-1 42 0,4-53 0,0 0 0,0 0 0,1 0 0,4 15 0,-4-22 0,1 1 0,0-1 0,0 0 0,1 1 0,-1-1 0,1 0 0,0-1 0,0 1 0,0 0 0,0-1 0,0 0 0,7 5 0,-4-3 0,0 1 0,1-2 0,-1 1 0,1-1 0,0 0 0,0-1 0,1 1 0,-1-1 0,14 3 0,83 26 0,-64-19 0,-11-6 0,1-1 0,0-2 0,1-1 0,-1-1 0,61-5 0,-13 1 0,-71 2 0,0-1 0,0 1 0,1-1 0,-1-1 0,0 1 0,0-1 0,0-1 0,0 1 0,-1-1 0,8-4 0,-3 0 0,-1 0 0,0-1 0,0 0 0,17-18 0,21-14 0,-36 32 0,-1-1 0,16-15 0,-1-2 0,-14 14 0,0-1 0,20-27 0,-29 34 0,1-1 0,-1 1 0,0-1 0,-1 1 0,1-1 0,-1 0 0,-1 0 0,1 0 0,-1 0 0,0-11 0,14-131 0,-11 124 0,-2-1 0,0 1 0,-1-1 0,-2 1 0,-1-1 0,-8-43 0,9 65 6,-1 0 0,1 1 0,-1-1 0,0 1 1,0-1-1,-1 1 0,1 0 0,0 0 0,-1 0 0,0 0 0,0 0 0,0 1 0,0-1 0,0 1 0,-1 0 0,-3-3 0,-8-2-343,1 1-1,-28-8 1,33 11-119,-4-1-6370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4:42:01.709"/>
    </inkml:context>
    <inkml:brush xml:id="br0">
      <inkml:brushProperty name="width" value="0.05" units="cm"/>
      <inkml:brushProperty name="height" value="0.05" units="cm"/>
      <inkml:brushProperty name="color" value="#E71224"/>
    </inkml:brush>
  </inkml:definitions>
  <inkml:trace contextRef="#ctx0" brushRef="#br0">380 1 24575,'-29'2'0,"-1"1"0,1 2 0,0 1 0,0 1 0,1 2 0,0 0 0,-51 27 0,73-33 0,0 1 0,0-1 0,0 2 0,1-1 0,-1 0 0,1 1 0,0 0 0,1 1 0,-1-1 0,1 1 0,0-1 0,1 1 0,-1 1 0,1-1 0,0 0 0,1 1 0,-4 9 0,2 3 0,0 0 0,1 0 0,1 0 0,0 1 0,2 19 0,0-37 0,0 7 0,0 1 0,0-1 0,1 1 0,0-1 0,0 1 0,1-1 0,1 0 0,-1 1 0,1-1 0,1 0 0,5 10 0,8 13 0,-12-22 0,0 0 0,1 0 0,0 0 0,1-1 0,11 13 0,34 33 0,-33-32 0,2-1 0,1-1 0,0-1 0,35 24 0,52 7 0,5 4 0,-89-43 0,-5-5 0,0 1 0,0-2 0,1-1 0,-1 0 0,1-2 0,23 1 0,131-3 0,-79-4 0,1542 3 0,-1633 1 0,1-1 0,0-1 0,-1 1 0,1-1 0,-1 0 0,1 0 0,-1 0 0,1-1 0,-1 0 0,0 0 0,1 0 0,-1-1 0,-1 1 0,1-1 0,0-1 0,-1 1 0,1-1 0,-1 1 0,0-1 0,0-1 0,0 1 0,-1 0 0,5-9 0,-3 6 0,0-1 0,1 1 0,-1 0 0,1 0 0,1 1 0,-1 0 0,1 0 0,0 0 0,15-8 0,-14 9 0,-1 1 0,0-2 0,0 1 0,0-1 0,-1 0 0,0 0 0,0-1 0,0 0 0,-1 0 0,6-10 0,4-18 0,-2-1 0,-2-1 0,8-43 0,-2 11 0,-15 61 0,0-1 0,-1 1 0,0 0 0,0-1 0,0 0 0,-1 1 0,-1-10 0,0 14 0,0 0 0,0 1 0,0-1 0,0 0 0,0 1 0,-1-1 0,0 1 0,0-1 0,0 1 0,0 0 0,0-1 0,-1 1 0,1 1 0,-1-1 0,0 0 0,1 0 0,-7-3 0,-8-4 0,0 0 0,-29-10 0,-13-9 0,26 11 0,-1 1 0,0 2 0,-1 1 0,-71-18 0,40 13 0,51 13 0,-1 2 0,0-1 0,0 2 0,-22-2 0,-39-6 0,54 7 0,-45-3 0,-331 8-1365,381-1-5461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5:37:15.142"/>
    </inkml:context>
    <inkml:brush xml:id="br0">
      <inkml:brushProperty name="width" value="0.05" units="cm"/>
      <inkml:brushProperty name="height" value="0.05" units="cm"/>
      <inkml:brushProperty name="color" value="#FFC114"/>
    </inkml:brush>
  </inkml:definitions>
  <inkml:trace contextRef="#ctx0" brushRef="#br0">184 1 24575,'-7'0'0,"0"0"0,0 0 0,-1 1 0,1 0 0,0 0 0,0 1 0,-7 2 0,10-2 0,0 0 0,0 1 0,0-1 0,0 1 0,1 0 0,-1 0 0,1 0 0,0 0 0,0 0 0,0 1 0,0 0 0,-3 5 0,0-1 0,0 2 0,0-1 0,1 1 0,0-1 0,1 2 0,0-1 0,1 0 0,0 1 0,0-1 0,1 1 0,-1 11 0,-7 50 0,6-55 0,1 0 0,1 0 0,0 0 0,2 24 0,0-36 0,1-1 0,0 1 0,0-1 0,0 1 0,0-1 0,1 1 0,-1-1 0,1 0 0,0 1 0,1-1 0,-1 0 0,1 0 0,0-1 0,0 1 0,0-1 0,0 1 0,0-1 0,1 0 0,0 0 0,6 4 0,1-2 0,0 0 0,0-1 0,0 0 0,1 0 0,0-2 0,-1 1 0,1-1 0,0-1 0,0 0 0,13-1 0,-3 0 0,38 7 0,51 10 0,-101-16 0,1 0 0,-1-1 0,0 0 0,0-1 0,0-1 0,1 1 0,-1-1 0,17-7 0,-23 7 0,0 0 0,-1-1 0,1 0 0,-1 0 0,1 0 0,-1 0 0,0-1 0,0 1 0,-1-1 0,5-6 0,19-22 0,-21 27 0,0-1 0,0 1 0,-1-1 0,0 0 0,0-1 0,0 1 0,-1-1 0,0 1 0,0-1 0,-1 0 0,4-14 0,-3 6 0,0 0 0,-1 1 0,-1-1 0,-1-30 0,0 41 0,-1-1 0,1 0 0,-1 1 0,0-1 0,-1 0 0,1 1 0,-1-1 0,0 1 0,0 0 0,0-1 0,0 1 0,-1 0 0,0 0 0,0 1 0,0-1 0,0 1 0,0-1 0,-1 1 0,0 0 0,-7-5 0,2 4 0,0 0 0,0 0 0,0 1 0,0 0 0,-1 1 0,1 0 0,-1 0 0,1 1 0,-16 0 0,-135 2-1365,140-1-5461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4:42:01.710"/>
    </inkml:context>
    <inkml:brush xml:id="br0">
      <inkml:brushProperty name="width" value="0.05" units="cm"/>
      <inkml:brushProperty name="height" value="0.05" units="cm"/>
      <inkml:brushProperty name="color" value="#E71224"/>
    </inkml:brush>
  </inkml:definitions>
  <inkml:trace contextRef="#ctx0" brushRef="#br0">0 46 24575,'29'0'0,"2"0"0,-1 0 0,0-2 0,48-9 0,-49 6 0,-1 2 0,1 1 0,-1 1 0,37 3 0,-25 0 0,48-4 0,-32-8 0,-41 6 0,0 1 0,25-2 0,501 4 0,-263 3 0,-239-2 0,5-1 0,1 2 0,79 12 0,-75-6 0,0-3 0,0-1 0,62-6 0,-13 1 0,-55 1 0,-1 3 0,62 9 0,-69-6 0,67 1 0,-67-6 0,66 10 0,88 11 0,-81-9 0,-14-3 0,103 12 0,-139-9 0,-32-6 0,0-1 0,52 3 0,-60-7 0,0 0 0,-1 2 0,1 0 0,-1 1 0,19 7 0,-12-4 0,131 37 0,-88-26 0,130 16 0,-174-30 0,-1 1 0,0 1 0,23 9 0,-24-8 0,-1 0 0,1-1 0,36 4 0,-34-7 0,0 0 0,-1 2 0,1 0 0,-1 1 0,0 2 0,27 12 0,-40-16 0,1-1 0,0 0 0,0 0 0,15 1 0,-15-2 0,1 0 0,-1 0 0,-1 1 0,19 6 0,132 61 0,-34-28 0,-107-33 0,187 72 0,-172-73 0,-28-7 0,0 0 0,0 0 0,0 1 0,1 0 0,-2 0 0,1 0 0,0 1 0,9 5 0,-5-2 0,0 0 0,0-1 0,16 5 0,18 9 0,-17-5 0,0-2 0,37 12 0,-23-14 0,-31-8 0,0 0 0,0 1 0,0 0 0,0 0 0,13 8 0,-7-1 0,0 1 0,23 21 0,-29-23 0,0 0 0,1-1 0,0 0 0,0-1 0,1 0 0,0-1 0,14 6 0,-10-6 0,-1 1 0,0 1 0,0 0 0,20 16 0,-22-15 0,1 0 0,1 0 0,-1-1 0,23 8 0,-11-5 0,-2 1 0,1 0 0,36 27 0,-50-32 0,0-1 0,1 0 0,-1-1 0,23 6 0,-25-8 0,-4-1 0,0 0 0,0 1 0,-1-1 0,1 1 0,-1 0 0,1 0 0,-1 0 0,0 1 0,0 0 0,-1-1 0,1 1 0,3 5 0,3 4 0,-3-7 0,0-1 0,1 1 0,-1-1 0,1 0 0,0-1 0,0 0 0,1 0 0,11 3 0,22 11 0,-25-9 0,-1 0 0,0 1 0,-1 1 0,0 0 0,17 18 0,-22-21 0,1 0 0,-1 0 0,1-1 0,21 11 0,5 2 0,3 1 0,-30-16 0,0 0 0,-1 1 0,1 0 0,-1 0 0,13 12 0,-9-5 0,-1-1 0,-1 0 0,2-1 0,-1-1 0,1 0 0,29 16 0,-21-14-1365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4:42:01.711"/>
    </inkml:context>
    <inkml:brush xml:id="br0">
      <inkml:brushProperty name="width" value="0.05" units="cm"/>
      <inkml:brushProperty name="height" value="0.05" units="cm"/>
      <inkml:brushProperty name="color" value="#E71224"/>
    </inkml:brush>
  </inkml:definitions>
  <inkml:trace contextRef="#ctx0" brushRef="#br0">360 1 24575,'5'0'0,"1"0"0,-1 0 0,1 0 0,-1 1 0,0 0 0,1 0 0,-1 0 0,0 1 0,0 0 0,0 0 0,0 0 0,0 1 0,-1-1 0,1 1 0,-1 0 0,1 0 0,-1 1 0,0-1 0,0 1 0,-1 0 0,1 0 0,3 7 0,44 39 0,-35-36 0,-2 0 0,0 1 0,15 20 0,-29-35 0,0 1 0,1-1 0,-1 1 0,0 0 0,0-1 0,1 1 0,-1-1 0,0 1 0,0-1 0,0 1 0,0-1 0,0 1 0,1 0 0,-1-1 0,0 1 0,0-1 0,-1 1 0,1-1 0,0 1 0,0 0 0,0-1 0,0 1 0,0-1 0,-1 1 0,1-1 0,0 1 0,0-1 0,-1 2 0,-17 10 0,-28 3 0,42-14 0,-40 9 0,-104 31 0,126-35 0,-39 6 0,12-3 0,34-6 0,1-2 0,-1 0 0,-16-1 0,22 0 0,0-1 0,-1 2 0,1-1 0,0 1 0,-1 0 0,1 1 0,0 0 0,0 1 0,-17 6 0,26-8-25,-1-1 0,1 1-1,0-1 1,0 0 0,-1 0 0,1 1-1,0-1 1,-1 0 0,1 0-1,0 1 1,-1-1 0,1 0 0,-1 0-1,1 0 1,0 1 0,-1-1-1,1 0 1,-1 0 0,1 0 0,0 0-1,-1 0 1,1 0 0,-1 0-1,1 0 1,-1 0 0,1 0 0,0 0-1,-1 0 1,1 0 0,-1-1-1,1 1 1,0 0 0,-1 0 0,1 0-1,-1 0 1,1-1 0,0 1 0,-1 0-1,1-1 1,0 1 0,0 0-1,-1 0 1,1-1 0,0 1 0,-1 0-1,1-1 1,0 1 0,0-1-1,0 1 1,0 0 0,-1-1 0,1 1-1,0-1 1,-1-9-6801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4:42:01.712"/>
    </inkml:context>
    <inkml:brush xml:id="br0">
      <inkml:brushProperty name="width" value="0.05" units="cm"/>
      <inkml:brushProperty name="height" value="0.05" units="cm"/>
      <inkml:brushProperty name="color" value="#E71224"/>
    </inkml:brush>
  </inkml:definitions>
  <inkml:trace contextRef="#ctx0" brushRef="#br0">216 0 24575,'-2'8'0,"1"-1"0,-1 1 0,0-1 0,-1 1 0,0-1 0,0 0 0,0 0 0,-1-1 0,0 1 0,-7 8 0,5-8 0,-1-1 0,0 1 0,-14 8 0,15-10 0,-1-1 0,1 1 0,1 0 0,-1 0 0,1 1 0,0 0 0,-5 6 0,0 4 0,-1 4 0,-2-1 0,-26 31 0,38-49 0,-1 0 0,1 1 0,0-1 0,0 0 0,0 0 0,0 1 0,0-1 0,1 1 0,-1-1 0,0 1 0,1-1 0,-1 1 0,1-1 0,-1 1 0,1 0 0,0-1 0,-1 1 0,1 0 0,0-1 0,0 1 0,0-1 0,1 4 0,0-2 0,0-1 0,0 0 0,1 0 0,-1 0 0,0 0 0,1 0 0,0 0 0,-1 0 0,1-1 0,0 1 0,0 0 0,0-1 0,3 3 0,8 3 0,0-1 0,1 0 0,0-1 0,14 4 0,-27-9 0,13 4-114,1 0 1,-1 1-1,0 1 0,-1 0 0,1 1 1,-1 0-1,-1 1 0,1 0 0,-1 1 1,-1 1-1,20 20 0,-23-20-6712</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24:26.921"/>
    </inkml:context>
    <inkml:brush xml:id="br0">
      <inkml:brushProperty name="width" value="0.025" units="cm"/>
      <inkml:brushProperty name="height" value="0.025" units="cm"/>
      <inkml:brushProperty name="color" value="#00A0D7"/>
    </inkml:brush>
  </inkml:definitions>
  <inkml:trace contextRef="#ctx0" brushRef="#br0">639 27 24575,'-46'-18'0,"9"14"0,0 1 0,0 1 0,-40 5 0,3-2 0,53 1 0,1 1 0,-1 0 0,1 1 0,-1 2 0,-36 14 0,37-12 0,2-2 0,1 1 0,1 1 0,-28 17 0,40-22 0,0 0 0,0 0 0,0 0 0,0 1 0,1 0 0,0 0 0,-1 0 0,1 0 0,1 0 0,-1 1 0,1-1 0,-1 1 0,1-1 0,1 1 0,-1 0 0,1 0 0,0 0 0,-1 6 0,-2 51 0,6 79 0,0-37 0,-3-63 0,-1-28 0,1-1 0,1 1 0,0 0 0,1-1 0,1 1 0,0-1 0,6 25 0,-4-32 0,0 0 0,0 1 0,0-1 0,1-1 0,0 1 0,0-1 0,0 0 0,0 0 0,1 0 0,7 4 0,23 17 0,-23-14 0,0-2 0,0 0 0,1-1 0,0 0 0,17 6 0,25 15 0,-38-20 0,1 1 0,0-2 0,0-1 0,1 0 0,-1-1 0,1-1 0,1-1 0,26 2 0,22 2 0,-31-2 0,52 0 0,390-7 0,-454 0 0,48-9 0,-47 5 0,45-1 0,47 8 0,90-4 0,-99-19 0,-67 11 0,-28 6 0,-1 1 0,24-2 0,34-6 0,-52 7 0,0 1 0,20-1 0,67 5 0,50-2 0,-135-2 0,0-2 0,-1 0 0,1-1 0,-1-1 0,40-18 0,-42 17 0,1 1 0,-1 1 0,2 1 0,-1 1 0,0 1 0,41-1 0,-34 3 0,-1-1 0,31-7 0,-45 7 0,1-1 0,-1-1 0,0 0 0,0-1 0,-1 0 0,19-11 0,-25 10 0,0 1 0,0-1 0,0 0 0,-1 0 0,0 0 0,0-1 0,-1 1 0,0-1 0,0 0 0,-1 0 0,3-11 0,6-12 0,-9 24 0,1-1 0,-1-1 0,0 1 0,0 0 0,-1 0 0,0-1 0,0 1 0,-1 0 0,0-1 0,0 1 0,-1-1 0,-1-9 0,0 12 0,0 0 0,0-1 0,0 1 0,0 0 0,-1 0 0,1 0 0,-1 1 0,-1-1 0,1 1 0,-1-1 0,1 1 0,-1 0 0,-1 1 0,1-1 0,0 1 0,-9-6 0,-11-5 0,13 6 0,0 1 0,-1 1 0,0 0 0,0 0 0,-1 2 0,-24-8 0,0 3 0,-46-17 0,17 3 0,18 8 0,-1 2 0,-65-9 0,15 19 0,72 4 0,1-1 0,-1-2 0,-43-8 0,35 4 0,0 2 0,0 1 0,0 2 0,-42 4 0,-3-1 0,38-1 0,10 0 0,0-2 0,-1-1 0,-56-10 0,54 6 0,0 2 0,0 2 0,-1 0 0,-40 5 0,-5 0 0,-379-4 0,439 3 0,-1 1 0,1 0 0,0 2 0,-27 8 0,-17 4 0,63-16-136,0-1-1,-1 1 1,1-1-1,-1 1 1,1 0-1,0 0 1,0 0-1,0 1 0,-3 0 1,1 3-6690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24:29.786"/>
    </inkml:context>
    <inkml:brush xml:id="br0">
      <inkml:brushProperty name="width" value="0.025" units="cm"/>
      <inkml:brushProperty name="height" value="0.025" units="cm"/>
      <inkml:brushProperty name="color" value="#00A0D7"/>
    </inkml:brush>
  </inkml:definitions>
  <inkml:trace contextRef="#ctx0" brushRef="#br0">0 3260 24575,'8'-1'0,"0"-1"0,0 0 0,0 0 0,0 0 0,0-1 0,-1 0 0,1-1 0,-1 1 0,9-7 0,38-16 0,67-9 0,-76 19 0,22-6 0,-56 19 0,1-1 0,-1 0 0,0-1 0,0 0 0,0 0 0,-1-1 0,1-1 0,-1 0 0,-1 0 0,12-12 0,-3 5 0,1 2 0,35-20 0,-12 8 0,-33 19 0,51-36 0,-53 35 0,1 1 0,0 0 0,0 0 0,0 1 0,1 0 0,-1 0 0,1 1 0,14-3 0,-7 1 0,6-2 0,0-1 0,0-1 0,-1-1 0,0-1 0,-1-1 0,0-1 0,20-16 0,-34 25 0,0 0 0,1 0 0,0 1 0,0 0 0,0 1 0,0-1 0,0 1 0,0 1 0,14-2 0,33-10 0,-16-1 0,65-29 0,62-30 0,-134 60 0,-18 7 0,-1-1 0,0 0 0,-1-1 0,15-12 0,2-2 0,-9 10 0,0 1 0,1 0 0,0 2 0,1 0 0,23-6 0,18-7 0,-53 17 0,1 0 0,-1 0 0,0-1 0,16-14 0,25-15 0,5 4 0,40-19 0,-82 44 0,-1-1 0,20-14 0,-24 15 0,1 0 0,-1 1 0,1 0 0,0 0 0,1 1 0,14-5 0,5-1 0,0-1 0,0-2 0,37-21 0,-55 28 0,12-5 0,1 1 0,45-12 0,-51 18 0,1-2 0,-2 0 0,1-1 0,-1 0 0,0-2 0,30-18 0,-27 12 0,2 2 0,-1 1 0,29-12 0,-28 14 0,1-1 0,-2-2 0,25-16 0,-37 21 0,1 0 0,0 1 0,0 1 0,1 0 0,0 0 0,0 1 0,0 0 0,1 1 0,18-4 0,-13 2 0,0 0 0,0-1 0,-1-1 0,0 0 0,27-20 0,-12 9 0,34-16 0,-49 27 0,0 0 0,0 0 0,0-2 0,-1 0 0,-1-1 0,0 0 0,19-20 0,2-7 0,12-16 0,-35 40 0,0 2 0,0-1 0,1 2 0,1 0 0,0 0 0,0 2 0,25-13 0,-20 11 0,0-1 0,0-1 0,28-25 0,-35 27 0,1 0 0,0 2 0,16-10 0,-19 13 0,1 0 0,-1-1 0,-1 0 0,1-1 0,-1 0 0,14-17 0,-18 19 0,1 0 0,0 0 0,0 0 0,0 1 0,1 0 0,10-7 0,-8 7 0,-2-1 0,1 1 0,0-2 0,7-7 0,-12 10 0,7-9 0,0 1 0,1 1 0,0 0 0,1 1 0,0 0 0,25-15 0,-27 19 0,-1-1 0,0 1 0,0-1 0,-1-1 0,0 0 0,11-13 0,-10 11 0,0 0 0,0 0 0,1 1 0,13-8 0,-15 11 0,0-1 0,-1 0 0,1 0 0,-1-1 0,-1 0 0,7-9 0,-8 8 0,1 1 0,1 1 0,0-1 0,0 1 0,0 0 0,14-10 0,-3 5 0,32-29 0,8-7 0,-24 24 0,37-33 0,-63 49 0,1 1 0,0-1 0,1 1 0,-1 1 0,12-6 0,-5 1 0,1 0 0,-2-1 0,0 0 0,0-1 0,15-18 0,4-3 0,-22 23 0,1 2 0,0-1 0,0 2 0,1 0 0,0 0 0,20-7 0,-30 13 0,7-4 0,-1 0 0,0-1 0,0 0 0,-1 0 0,0-1 0,15-17 0,-13 13 0,1 0 0,22-16 0,-26 21 0,0 0 0,-1 0 0,0-1 0,0 0 0,-1 0 0,0-1 0,8-14 0,-6 11 0,0 0 0,0 0 0,11-11 0,-13 18-91,0-1 0,0-1 0,-1 1 0,1-1 0,-1 0 0,-1 0 0,0 0 0,0-1 0,0 1 0,-1-1 0,0 0 0,0 0 0,-1 0 0,2-10 0,-3 0-6735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24:31.995"/>
    </inkml:context>
    <inkml:brush xml:id="br0">
      <inkml:brushProperty name="width" value="0.025" units="cm"/>
      <inkml:brushProperty name="height" value="0.025" units="cm"/>
      <inkml:brushProperty name="color" value="#00A0D7"/>
    </inkml:brush>
  </inkml:definitions>
  <inkml:trace contextRef="#ctx0" brushRef="#br0">440 332 24575,'-21'0'0,"6"0"0,0 0 0,0 0 0,-22 5 0,32-4 0,1 1 0,0-1 0,-1 0 0,1 1 0,0 0 0,0 0 0,0 1 0,0-1 0,1 1 0,-1 0 0,1-1 0,-1 2 0,1-1 0,0 0 0,-5 7 0,2-1 0,-1-1 0,0-1 0,-1 1 0,0-2 0,0 1 0,-17 10 0,16-11 0,1-1 0,0 1 0,0 1 0,0 0 0,1 0 0,0 0 0,-9 13 0,-3 8 0,4-5 0,-17 33 0,17-29 0,11-21 0,0 0 0,1 1 0,0-1 0,0 1 0,1 0 0,-1-1 0,-1 14 0,-4 40 0,1-16 0,-1 70 0,7-70 0,4 65 0,-2-98 0,0 0 0,1-1 0,1 1 0,0 0 0,0-1 0,1 0 0,8 17 0,-10-25 0,-1 0 0,1 0 0,0 0 0,0 0 0,0 0 0,0 0 0,0 0 0,0 0 0,1-1 0,-1 1 0,0-1 0,1 0 0,-1 0 0,1 1 0,-1-2 0,4 2 0,48 5 0,-12-2 0,85 20 0,-91-19 0,0-2 0,1-2 0,-1-1 0,38-4 0,8 1 0,-38 2 0,0-1 0,63-11 0,-48 5 0,-48 6 0,0 1 0,0-2 0,0 0 0,0 0 0,-1-1 0,1 0 0,-1 0 0,17-9 0,-3 0 0,-19 9 0,1 0 0,0 0 0,-1 0 0,0 0 0,0-1 0,0 0 0,6-6 0,-2 1 0,1 1 0,-1 1 0,1-1 0,1 2 0,-1-1 0,20-7 0,-18 8 0,0 0 0,0-1 0,-1 0 0,1 0 0,13-14 0,-3-3 0,-2-1 0,23-37 0,-37 54 0,1-2 0,0 1 0,1 0 0,1 1 0,-1 0 0,1 0 0,1 1 0,18-12 0,1 0 0,-25 16 0,-1 0 0,0 0 0,0-1 0,0 1 0,-1-1 0,1 1 0,-1-1 0,1 0 0,-1 0 0,-1 0 0,1 0 0,-1 0 0,1 0 0,-1 0 0,0-1 0,0 1 0,0-7 0,0-11 0,-1 0 0,-3-30 0,0 9 0,4-56 0,-3-65 0,0 155 0,0-1 0,-1 1 0,0 0 0,-1 0 0,0 0 0,-1 0 0,-9-15 0,1 1 0,4 9 0,0 0 0,-1 0 0,-1 1 0,0 0 0,-1 1 0,-25-21 0,25 25 0,-1 1 0,0 1 0,-1 1 0,1 0 0,-1 0 0,0 1 0,-21-2 0,16 2 0,1 0 0,0-1 0,-31-13 0,27 8 0,-1 1 0,0 1 0,-1 2 0,-33-6 0,18 8 0,1 2 0,-54 3 0,24 0 0,57 0 0,-1 1 0,1 0 0,-1 0 0,1 1 0,0 0 0,-17 9 0,-30 7 0,48-16-273,-1 0 0,1 0 0,0 1 0,-13 6 0,12-3-6553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24:33.146"/>
    </inkml:context>
    <inkml:brush xml:id="br0">
      <inkml:brushProperty name="width" value="0.025" units="cm"/>
      <inkml:brushProperty name="height" value="0.025" units="cm"/>
      <inkml:brushProperty name="color" value="#00A0D7"/>
    </inkml:brush>
  </inkml:definitions>
  <inkml:trace contextRef="#ctx0" brushRef="#br0">1 0 24575,'4'0'0,"0"0"-8191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24:34.526"/>
    </inkml:context>
    <inkml:brush xml:id="br0">
      <inkml:brushProperty name="width" value="0.025" units="cm"/>
      <inkml:brushProperty name="height" value="0.025" units="cm"/>
      <inkml:brushProperty name="color" value="#00A0D7"/>
    </inkml:brush>
  </inkml:definitions>
  <inkml:trace contextRef="#ctx0" brushRef="#br0">342 1 24575,'-9'7'0,"1"0"0,-1-1 0,0 1 0,-10 4 0,11-7 0,1 0 0,0 0 0,0 1 0,0 0 0,1 0 0,-1 1 0,1 0 0,-5 7 0,-54 56 0,55-57 0,-1 0 0,-1-1 0,0 0 0,-15 11 0,14-13 0,0 2 0,1 0 0,1 0 0,-11 14 0,20-24 0,1 1 0,0 0 0,-1 0 0,1 0 0,0-1 0,0 1 0,0 0 0,1 0 0,-1 0 0,0 0 0,1 1 0,-1-1 0,1 0 0,0 0 0,0 0 0,0 0 0,0 4 0,0-5 0,1 1 0,0-1 0,-1 1 0,1 0 0,0-1 0,0 1 0,0-1 0,0 0 0,0 1 0,0-1 0,0 0 0,0 0 0,1 1 0,-1-1 0,0 0 0,1 0 0,1 1 0,4 1 0,-1 0 0,1-1 0,0 0 0,0 0 0,0 0 0,0-1 0,0 0 0,14 0 0,291-4-1365,-294 3-5461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24:36.710"/>
    </inkml:context>
    <inkml:brush xml:id="br0">
      <inkml:brushProperty name="width" value="0.025" units="cm"/>
      <inkml:brushProperty name="height" value="0.025" units="cm"/>
      <inkml:brushProperty name="color" value="#00A0D7"/>
    </inkml:brush>
  </inkml:definitions>
  <inkml:trace contextRef="#ctx0" brushRef="#br0">1 175 24575,'26'0'0,"-1"-1"0,1-1 0,36-8 0,3-6 0,65-25 0,-105 33 0,37-7 0,22-6 0,34-31 0,-114 51 0,0-1 0,0 1 0,0 0 0,0 0 0,0 0 0,0 1 0,0-1 0,0 1 0,0 0 0,1 0 0,-1 0 0,0 1 0,0-1 0,0 1 0,0 0 0,0 1 0,0-1 0,0 0 0,4 3 0,-5-1 0,0-1 0,0 1 0,0 0 0,0 0 0,-1 0 0,1 0 0,-1 0 0,0 1 0,0-1 0,0 1 0,0-1 0,0 1 0,-1 0 0,0 0 0,0 0 0,0 0 0,0 0 0,-1-1 0,1 9 0,9 62 0,-5-47 0,1 48 0,-7 298 0,-3-334-1365,0-25-5461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33:17.405"/>
    </inkml:context>
    <inkml:brush xml:id="br0">
      <inkml:brushProperty name="width" value="0.05" units="cm"/>
      <inkml:brushProperty name="height" value="0.05" units="cm"/>
      <inkml:brushProperty name="color" value="#E71224"/>
    </inkml:brush>
  </inkml:definitions>
  <inkml:trace contextRef="#ctx0" brushRef="#br0">549 2 24575,'-61'-1'0,"-68"2"0,123 0 0,0 0 0,0 0 0,1 0 0,-1 1 0,0 0 0,1 0 0,-1 0 0,1 1 0,0-1 0,0 1 0,0 1 0,-6 4 0,-2 4 0,2 0 0,-21 26 0,2-1 0,-15 5 0,33-32 0,0 1 0,-16 18 0,21-20 0,1 1 0,1 0 0,-1 1 0,2-1 0,-1 1 0,-5 22 0,-8 21 0,10-33 0,1 1 0,1 0 0,1-1 0,1 2 0,1-1 0,-1 42 0,4-53 0,0 0 0,0 0 0,1 0 0,4 15 0,-4-22 0,1 1 0,0-1 0,0 0 0,1 1 0,-1-1 0,1 0 0,0-1 0,0 1 0,0 0 0,0-1 0,0 0 0,7 5 0,-4-3 0,0 1 0,1-2 0,-1 1 0,1-1 0,0 0 0,0-1 0,1 1 0,-1-1 0,14 3 0,83 26 0,-64-19 0,-11-6 0,1-1 0,0-2 0,1-1 0,-1-1 0,61-5 0,-13 1 0,-71 2 0,0-1 0,0 1 0,1-1 0,-1-1 0,0 1 0,0-1 0,0-1 0,0 1 0,-1-1 0,8-4 0,-3 0 0,-1 0 0,0-1 0,0 0 0,17-18 0,21-14 0,-36 32 0,-1-1 0,16-15 0,-1-2 0,-14 14 0,0-1 0,20-27 0,-29 34 0,1-1 0,-1 1 0,0-1 0,-1 1 0,1-1 0,-1 0 0,-1 0 0,1 0 0,-1 0 0,0-11 0,14-131 0,-11 124 0,-2-1 0,0 1 0,-1-1 0,-2 1 0,-1-1 0,-8-43 0,9 65 6,-1 0 0,1 1 0,-1-1 0,0 1 1,0-1-1,-1 1 0,1 0 0,0 0 0,-1 0 0,0 0 0,0 0 0,0 1 0,0-1 0,0 1 0,-1 0 0,-3-3 0,-8-2-343,1 1-1,-28-8 1,33 11-119,-4-1-6370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5:37:26.847"/>
    </inkml:context>
    <inkml:brush xml:id="br0">
      <inkml:brushProperty name="width" value="0.05" units="cm"/>
      <inkml:brushProperty name="height" value="0.05" units="cm"/>
      <inkml:brushProperty name="color" value="#FFC114"/>
    </inkml:brush>
  </inkml:definitions>
  <inkml:trace contextRef="#ctx0" brushRef="#br0">368 1 24575,'-66'-1'0,"-74"3"0,137-2 0,0 0 0,0 1 0,0-1 0,0 1 0,0 0 0,0 0 0,1 0 0,-1 0 0,0 1 0,0-1 0,1 1 0,-1-1 0,1 1 0,0 0 0,-1 0 0,1 0 0,0 0 0,0 0 0,0 1 0,0-1 0,1 1 0,-1-1 0,1 1 0,-1-1 0,1 1 0,0 0 0,-1 4 0,-1 7 0,0 0 0,1 1 0,1-1 0,0 26 0,2-26 0,-2 0 0,0 0 0,-2 14 0,-12 51 0,11-51 0,-13 44 0,6-38 0,1 0 0,2 1 0,1 0 0,2 0 0,-1 58 0,11-26 0,-4-62 0,0-1 0,0 1 0,0-1 0,1 1 0,0-1 0,0 0 0,0 0 0,0 0 0,1 0 0,-1 0 0,1 0 0,5 4 0,1 2 0,0 0 0,-1 1 0,0 0 0,0 1 0,-1-1 0,9 22 0,-14-29 0,2 3 0,1 0 0,0 0 0,1 0 0,-1-1 0,1 0 0,1 0 0,-1-1 0,1 1 0,13 7 0,-10-7 0,0 1 0,-1 1 0,0 0 0,9 9 0,-11-8 0,1-1 0,0-1 0,1 1 0,0-1 0,0-1 0,0 0 0,1 0 0,0 0 0,0-2 0,0 1 0,0-1 0,1-1 0,13 4 0,-15-6 0,-1 1 0,0-2 0,0 1 0,1-1 0,-1 0 0,0 0 0,0-1 0,1-1 0,-1 1 0,0-1 0,0 0 0,0-1 0,-1 0 0,1 0 0,-1-1 0,1 0 0,-1 0 0,10-8 0,0-4 0,0-1 0,29-37 0,-39 45 0,-2 1 0,1-1 0,-1 1 0,0-1 0,-1 0 0,0-1 0,-1 1 0,1-1 0,-2 1 0,1-1 0,1-20 0,-2-8 0,-4-61 0,0 34 0,2 43 0,1 2 0,-1 1 0,-1-1 0,0 1 0,-2-1 0,0 1 0,-1 0 0,-10-27 0,-4-8 0,16 45 0,-1 0 0,1 0 0,-2 0 0,1 0 0,-1 0 0,-1 1 0,0 0 0,0 0 0,0 0 0,-10-9 0,7 9-109,-3-3-142,0-1 0,0 0 0,1 0-1,-12-20 1,15 20-6575</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33:17.406"/>
    </inkml:context>
    <inkml:brush xml:id="br0">
      <inkml:brushProperty name="width" value="0.05" units="cm"/>
      <inkml:brushProperty name="height" value="0.05" units="cm"/>
      <inkml:brushProperty name="color" value="#E71224"/>
    </inkml:brush>
  </inkml:definitions>
  <inkml:trace contextRef="#ctx0" brushRef="#br0">380 1 24575,'-29'2'0,"-1"1"0,1 2 0,0 1 0,0 1 0,1 2 0,0 0 0,-51 27 0,73-33 0,0 1 0,0-1 0,0 2 0,1-1 0,-1 0 0,1 1 0,0 0 0,1 1 0,-1-1 0,1 1 0,0-1 0,1 1 0,-1 1 0,1-1 0,0 0 0,1 1 0,-4 9 0,2 3 0,0 0 0,1 0 0,1 0 0,0 1 0,2 19 0,0-37 0,0 7 0,0 1 0,0-1 0,1 1 0,0-1 0,0 1 0,1-1 0,1 0 0,-1 1 0,1-1 0,1 0 0,5 10 0,8 13 0,-12-22 0,0 0 0,1 0 0,0 0 0,1-1 0,11 13 0,34 33 0,-33-32 0,2-1 0,1-1 0,0-1 0,35 24 0,52 7 0,5 4 0,-89-43 0,-5-5 0,0 1 0,0-2 0,1-1 0,-1 0 0,1-2 0,23 1 0,131-3 0,-79-4 0,1542 3 0,-1633 1 0,1-1 0,0-1 0,-1 1 0,1-1 0,-1 0 0,1 0 0,-1 0 0,1-1 0,-1 0 0,0 0 0,1 0 0,-1-1 0,-1 1 0,1-1 0,0-1 0,-1 1 0,1-1 0,-1 1 0,0-1 0,0-1 0,0 1 0,-1 0 0,5-9 0,-3 6 0,0-1 0,1 1 0,-1 0 0,1 0 0,1 1 0,-1 0 0,1 0 0,0 0 0,15-8 0,-14 9 0,-1 1 0,0-2 0,0 1 0,0-1 0,-1 0 0,0 0 0,0-1 0,0 0 0,-1 0 0,6-10 0,4-18 0,-2-1 0,-2-1 0,8-43 0,-2 11 0,-15 61 0,0-1 0,-1 1 0,0 0 0,0-1 0,0 0 0,-1 1 0,-1-10 0,0 14 0,0 0 0,0 1 0,0-1 0,0 0 0,0 1 0,-1-1 0,0 1 0,0-1 0,0 1 0,0 0 0,0-1 0,-1 1 0,1 1 0,-1-1 0,0 0 0,1 0 0,-7-3 0,-8-4 0,0 0 0,-29-10 0,-13-9 0,26 11 0,-1 1 0,0 2 0,-1 1 0,-71-18 0,40 13 0,51 13 0,-1 2 0,0-1 0,0 2 0,-22-2 0,-39-6 0,54 7 0,-45-3 0,-331 8-1365,381-1-5461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33:17.407"/>
    </inkml:context>
    <inkml:brush xml:id="br0">
      <inkml:brushProperty name="width" value="0.05" units="cm"/>
      <inkml:brushProperty name="height" value="0.05" units="cm"/>
      <inkml:brushProperty name="color" value="#E71224"/>
    </inkml:brush>
  </inkml:definitions>
  <inkml:trace contextRef="#ctx0" brushRef="#br0">0 46 24575,'29'0'0,"2"0"0,-1 0 0,0-2 0,48-9 0,-49 6 0,-1 2 0,1 1 0,-1 1 0,37 3 0,-25 0 0,48-4 0,-32-8 0,-41 6 0,0 1 0,25-2 0,501 4 0,-263 3 0,-239-2 0,5-1 0,1 2 0,79 12 0,-75-6 0,0-3 0,0-1 0,62-6 0,-13 1 0,-55 1 0,-1 3 0,62 9 0,-69-6 0,67 1 0,-67-6 0,66 10 0,88 11 0,-81-9 0,-14-3 0,103 12 0,-139-9 0,-32-6 0,0-1 0,52 3 0,-60-7 0,0 0 0,-1 2 0,1 0 0,-1 1 0,19 7 0,-12-4 0,131 37 0,-88-26 0,130 16 0,-174-30 0,-1 1 0,0 1 0,23 9 0,-24-8 0,-1 0 0,1-1 0,36 4 0,-34-7 0,0 0 0,-1 2 0,1 0 0,-1 1 0,0 2 0,27 12 0,-40-16 0,1-1 0,0 0 0,0 0 0,15 1 0,-15-2 0,1 0 0,-1 0 0,-1 1 0,19 6 0,132 61 0,-34-28 0,-107-33 0,187 72 0,-172-73 0,-28-7 0,0 0 0,0 0 0,0 1 0,1 0 0,-2 0 0,1 0 0,0 1 0,9 5 0,-5-2 0,0 0 0,0-1 0,16 5 0,18 9 0,-17-5 0,0-2 0,37 12 0,-23-14 0,-31-8 0,0 0 0,0 1 0,0 0 0,0 0 0,13 8 0,-7-1 0,0 1 0,23 21 0,-29-23 0,0 0 0,1-1 0,0 0 0,0-1 0,1 0 0,0-1 0,14 6 0,-10-6 0,-1 1 0,0 1 0,0 0 0,20 16 0,-22-15 0,1 0 0,1 0 0,-1-1 0,23 8 0,-11-5 0,-2 1 0,1 0 0,36 27 0,-50-32 0,0-1 0,1 0 0,-1-1 0,23 6 0,-25-8 0,-4-1 0,0 0 0,0 1 0,-1-1 0,1 1 0,-1 0 0,1 0 0,-1 0 0,0 1 0,0 0 0,-1-1 0,1 1 0,3 5 0,3 4 0,-3-7 0,0-1 0,1 1 0,-1-1 0,1 0 0,0-1 0,0 0 0,1 0 0,11 3 0,22 11 0,-25-9 0,-1 0 0,0 1 0,-1 1 0,0 0 0,17 18 0,-22-21 0,1 0 0,-1 0 0,1-1 0,21 11 0,5 2 0,3 1 0,-30-16 0,0 0 0,-1 1 0,1 0 0,-1 0 0,13 12 0,-9-5 0,-1-1 0,-1 0 0,2-1 0,-1-1 0,1 0 0,29 16 0,-21-14-1365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33:17.408"/>
    </inkml:context>
    <inkml:brush xml:id="br0">
      <inkml:brushProperty name="width" value="0.05" units="cm"/>
      <inkml:brushProperty name="height" value="0.05" units="cm"/>
      <inkml:brushProperty name="color" value="#E71224"/>
    </inkml:brush>
  </inkml:definitions>
  <inkml:trace contextRef="#ctx0" brushRef="#br0">360 1 24575,'5'0'0,"1"0"0,-1 0 0,1 0 0,-1 1 0,0 0 0,1 0 0,-1 0 0,0 1 0,0 0 0,0 0 0,0 0 0,0 1 0,-1-1 0,1 1 0,-1 0 0,1 0 0,-1 1 0,0-1 0,0 1 0,-1 0 0,1 0 0,3 7 0,44 39 0,-35-36 0,-2 0 0,0 1 0,15 20 0,-29-35 0,0 1 0,1-1 0,-1 1 0,0 0 0,0-1 0,1 1 0,-1-1 0,0 1 0,0-1 0,0 1 0,0-1 0,0 1 0,1 0 0,-1-1 0,0 1 0,0-1 0,-1 1 0,1-1 0,0 1 0,0 0 0,0-1 0,0 1 0,0-1 0,-1 1 0,1-1 0,0 1 0,0-1 0,-1 2 0,-17 10 0,-28 3 0,42-14 0,-40 9 0,-104 31 0,126-35 0,-39 6 0,12-3 0,34-6 0,1-2 0,-1 0 0,-16-1 0,22 0 0,0-1 0,-1 2 0,1-1 0,0 1 0,-1 0 0,1 1 0,0 0 0,0 1 0,-17 6 0,26-8-25,-1-1 0,1 1-1,0-1 1,0 0 0,-1 0 0,1 1-1,0-1 1,-1 0 0,1 0-1,0 1 1,-1-1 0,1 0 0,-1 0-1,1 0 1,0 1 0,-1-1-1,1 0 1,-1 0 0,1 0 0,0 0-1,-1 0 1,1 0 0,-1 0-1,1 0 1,-1 0 0,1 0 0,0 0-1,-1 0 1,1 0 0,-1-1-1,1 1 1,0 0 0,-1 0 0,1 0-1,-1 0 1,1-1 0,0 1 0,-1 0-1,1-1 1,0 1 0,0 0-1,-1 0 1,1-1 0,0 1 0,-1 0-1,1-1 1,0 1 0,0-1-1,0 1 1,0 0 0,-1-1 0,1 1-1,0-1 1,-1-9-6801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33:17.409"/>
    </inkml:context>
    <inkml:brush xml:id="br0">
      <inkml:brushProperty name="width" value="0.05" units="cm"/>
      <inkml:brushProperty name="height" value="0.05" units="cm"/>
      <inkml:brushProperty name="color" value="#E71224"/>
    </inkml:brush>
  </inkml:definitions>
  <inkml:trace contextRef="#ctx0" brushRef="#br0">216 0 24575,'-2'8'0,"1"-1"0,-1 1 0,0-1 0,-1 1 0,0-1 0,0 0 0,0 0 0,-1-1 0,0 1 0,-7 8 0,5-8 0,-1-1 0,0 1 0,-14 8 0,15-10 0,-1-1 0,1 1 0,1 0 0,-1 0 0,1 1 0,0 0 0,-5 6 0,0 4 0,-1 4 0,-2-1 0,-26 31 0,38-49 0,-1 0 0,1 1 0,0-1 0,0 0 0,0 0 0,0 1 0,0-1 0,1 1 0,-1-1 0,0 1 0,1-1 0,-1 1 0,1-1 0,-1 1 0,1 0 0,0-1 0,-1 1 0,1 0 0,0-1 0,0 1 0,0-1 0,1 4 0,0-2 0,0-1 0,0 0 0,1 0 0,-1 0 0,0 0 0,1 0 0,0 0 0,-1 0 0,1-1 0,0 1 0,0 0 0,0-1 0,3 3 0,8 3 0,0-1 0,1 0 0,0-1 0,14 4 0,-27-9 0,13 4-114,1 0 1,-1 1-1,0 1 0,-1 0 0,1 1 1,-1 0-1,-1 1 0,1 0 0,-1 1 1,-1 1-1,20 20 0,-23-20-6712</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41:23.034"/>
    </inkml:context>
    <inkml:brush xml:id="br0">
      <inkml:brushProperty name="width" value="0.05" units="cm"/>
      <inkml:brushProperty name="height" value="0.05" units="cm"/>
      <inkml:brushProperty name="color" value="#E71224"/>
    </inkml:brush>
  </inkml:definitions>
  <inkml:trace contextRef="#ctx0" brushRef="#br0">222 314 24575,'-1'1'0,"1"1"0,-1-1 0,1 1 0,-1 0 0,1-1 0,-1 1 0,0-1 0,0 1 0,0-1 0,0 1 0,0-1 0,0 0 0,0 1 0,0-1 0,0 0 0,-1 0 0,0 1 0,-31 21 0,15-12 0,9-3 0,1 0 0,1 1 0,-1-1 0,1 1 0,-10 19 0,-14 16 0,30-42 0,-11 12 0,1 1 0,-10 16 0,18-26 0,0 1 0,0 1 0,1-1 0,0 0 0,0 1 0,0-1 0,1 1 0,-1 13 0,1 1 0,0 0 0,2 0 0,5 37 0,-4-50 0,0 1 0,1-1 0,0 1 0,0-1 0,1 0 0,0 0 0,0-1 0,0 1 0,1-1 0,1 0 0,10 11 0,37 47 0,-39-45 0,2-1 0,18 18 0,-28-32 0,0 0 0,-1 0 0,2-1 0,-1 1 0,0-2 0,1 1 0,0-1 0,0 0 0,0 0 0,0-1 0,8 2 0,70 20 0,-15-2 0,-9-2 0,-50-15 0,1 0 0,-1-1 0,1-1 0,0 0 0,21 2 0,30 0 0,124 25 0,-163-25 0,40 1 0,-40-5 0,39 8 0,-38-4 0,37 1 0,-37-4 0,38 7 0,-30-4 0,-1-1 0,1-2 0,0-1 0,37-4 0,-23 1 0,47 4 0,38 20 0,-61-11 0,-51-7 0,-1-1 0,23 2 0,47-7 0,41 3 0,-19 20 0,-41-10 0,-50-7 0,0 0 0,22 0 0,0-4 0,-15 0 0,-1 1 0,1 1 0,35 7 0,82 14 0,-88-16-152,0-3-1,101-5 0,-52-1 45,1624 2 674,-1711-1-566,-1-1 0,33-8 0,-3 1 0,1 2 0,0-1 0,-1-3 0,58-21 0,168-71 0,-139 53 0,-129 49 0,0-1 0,-1 0 0,1-1 0,-1 1 0,0-1 0,0 0 0,0 0 0,0 0 0,0 0 0,0-1 0,-1 1 0,0-1 0,0 0 0,0 0 0,3-6 0,-1-1 0,-1 0 0,0 0 0,-1 0 0,0-1 0,2-15 0,-5 21 0,1 0 0,0 0 0,1 0 0,-1 0 0,1 1 0,0-1 0,1 1 0,-1-1 0,1 1 0,0 0 0,1 0 0,-1 0 0,1 0 0,0 1 0,0-1 0,0 1 0,9-6 0,-8 4 0,1 0 0,-1-1 0,0 1 0,-1-1 0,1 0 0,-1 0 0,-1-1 0,0 1 0,4-12 0,0 1 0,-1 4 0,-2-1 0,0 1 0,-1-1 0,0 0 0,-1 0 0,0-17 0,-1-5 0,-7-49 0,3 64 0,-1-1 0,-13-38 0,14 55 0,0 1 0,0 0 0,0 0 0,-1 0 0,1 0 0,-1 0 0,0 1 0,0 0 0,-1 0 0,0 0 0,-8-6 0,5 4 0,0 0 0,1 0 0,-11-12 0,12 9 0,-1 0 0,-1 1 0,1 0 0,-1 0 0,-1 1 0,1 0 0,-1 1 0,-1-1 0,-18-8 0,11 6 0,0-1 0,-20-16 0,29 19 0,-1 0 0,0 1 0,-1 0 0,0 0 0,0 1 0,0 0 0,0 1 0,-1 0 0,1 1 0,-20-4 0,18 5 0,1 0 0,0 0 0,0-1 0,0 0 0,0-1 0,0 0 0,1-1 0,0-1 0,-18-11 0,12 9 0,1 0 0,-2 2 0,1 0 0,0 0 0,-1 2 0,-28-4 0,19 3 0,-43-14 0,46 13 0,1 1 0,-1 1 0,0 2 0,0 0 0,-1 1 0,-43 5 0,-3-2 0,-1328-2 0,1371 2 0,-45 7 0,-12 2 0,49-8 0,1 2 0,-45 12 0,-5 2 0,8-5 0,23-3 0,0-3 0,-94 4 0,71-14 0,-110 4 0,75 18 0,95-18-151,-1 0-1,1 0 0,0 2 0,0 0 1,0 1-1,1 0 0,-1 2 1,-21 11-1,23-10-6674</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42:36.460"/>
    </inkml:context>
    <inkml:brush xml:id="br0">
      <inkml:brushProperty name="width" value="0.05" units="cm"/>
      <inkml:brushProperty name="height" value="0.05" units="cm"/>
      <inkml:brushProperty name="color" value="#E71224"/>
    </inkml:brush>
  </inkml:definitions>
  <inkml:trace contextRef="#ctx0" brushRef="#br0">944 0 24575,'0'7'0,"1"0"0,-2 0 0,1-1 0,0 1 0,-1 0 0,-1-1 0,1 1 0,-1-1 0,0 1 0,0-1 0,-1 0 0,0 0 0,0 0 0,0 0 0,-1-1 0,-7 9 0,-45 60 0,-5 3 0,19-35 0,28-30 0,1 1 0,0 1 0,1 0 0,-15 23 0,-19 31 0,30-47 0,1 1 0,-19 39 0,-21 46 0,28-64 0,23-37 0,-1 0 0,1 1 0,1-1 0,-1 1 0,1-1 0,0 1 0,0 0 0,-2 11 0,4-11 0,-1 0 0,-1 0 0,1 0 0,-1 0 0,-1-1 0,1 1 0,-1-1 0,-5 8 0,3-6 0,0 1 0,1 0 0,-6 14 0,-3 18 0,2 0 0,-10 64 0,12-46 0,4-25 0,-4 71 0,7-81 0,-1 0 0,-1 1 0,0-2 0,-2 1 0,-1-1 0,-16 34 0,21-51 0,-13 37 0,1 1 0,2 0 0,3 2 0,-9 74 0,14-92 0,-14 47 0,0-3 0,2 10 0,-10 55 0,17-87 0,6-31 0,1-1 0,-2 27 0,4-29 0,-1 0 0,-5 21 0,-4 26 0,9-39 0,-10 35 0,3-11 0,0-1 0,4-24 0,2 0 0,-3 37 0,6-45 0,0 0 0,0 1 0,2-1 0,0 0 0,0 0 0,2 0 0,0-1 0,9 25 0,-8-27 0,-1 0 0,0 0 0,-1 1 0,-1 0 0,0-1 0,1 17 0,-5 81 0,0-43 0,1-39 0,2 1 0,1-1 0,9 49 0,-7-55 0,0 1 0,-1 31 0,-2-30 0,1 0 0,6 26 0,14 102 0,-17-124 0,2 56 0,-5-52 0,5 35 0,-7-66 0,12 55 0,-4 1 0,3 92 0,-11-130 0,1 0 0,0 0 0,2 0 0,5 23 0,7 43 0,-11-58 0,0-2 0,12 40 0,-11-48 0,-1 1 0,0 0 0,1 27 0,4 27 0,35 139 0,-34-147 0,-9-47 0,1 0 0,1 0 0,1-1 0,9 26 0,58 150 0,-63-169 0,-1 1 0,-1 0 0,-1 0 0,4 44 0,-7-50 0,2 7 0,1 0 0,2 1 0,0-2 0,20 45 0,-22-56 0,-1 1 0,0 0 0,4 27 0,-6-25 0,1 0 0,10 28 0,-7-25 0,-1 1 0,-1 0 0,0 0 0,1 28 0,4 24 0,-1-2 0,-7-52 0,1-1 0,0 1 0,1 0 0,1-1 0,8 21 0,-6-22 0,-2 0 0,0 0 0,0 0 0,1 19 0,-4-18 0,2 0 0,0 0 0,11 30 0,-9-32 0,-1 0 0,0 1 0,-1 0 0,2 25 0,-4-25 0,1 1 0,1-1 0,1 0 0,6 19 0,-5-18 0,0 0 0,-1 1 0,-1-1 0,2 34 0,-3-23 0,-1-23 0,1 0 0,-1-1 0,1 1 0,0-1 0,0 1 0,0-1 0,1 1 0,-1-1 0,1 0 0,0 0 0,1-1 0,-1 1 0,7 5 0,-5-4 0,0-1 0,-1 1 0,0 0 0,0 0 0,0 1 0,0-1 0,-1 1 0,3 6 0,8 34 0,-1 1 0,12 92 0,-24-133 0,1 0 0,-1 1 0,1-1 0,1 0 0,-1-1 0,1 1 0,0 0 0,1-1 0,-1 0 0,7 7 0,17 33 0,15 38 0,-23-40 0,-19-40-57,-5-7 199,-6-7-1592,3 1-5376</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42:39.261"/>
    </inkml:context>
    <inkml:brush xml:id="br0">
      <inkml:brushProperty name="width" value="0.05" units="cm"/>
      <inkml:brushProperty name="height" value="0.05" units="cm"/>
      <inkml:brushProperty name="color" value="#E71224"/>
    </inkml:brush>
  </inkml:definitions>
  <inkml:trace contextRef="#ctx0" brushRef="#br0">1 93 24575,'14'-1'0,"0"0"0,0-1 0,0-1 0,0 0 0,0-1 0,-1-1 0,23-10 0,9-3 0,0 7 0,-36 10 0,-1-1 0,0 0 0,0 0 0,0-1 0,0 0 0,10-6 0,-17 9 0,0-1 0,-1 0 0,1 1 0,0-1 0,0 0 0,-1 1 0,1-1 0,0 1 0,0-1 0,0 1 0,0 0 0,0-1 0,0 1 0,0 0 0,0 0 0,0-1 0,0 1 0,0 0 0,0 0 0,0 0 0,0 0 0,0 0 0,-1 1 0,1-1 0,0 0 0,0 0 0,0 1 0,0-1 0,0 0 0,0 1 0,0-1 0,0 1 0,0-1 0,-1 1 0,2 1 0,0 1 0,-1 0 0,0 0 0,0 0 0,0 0 0,0 0 0,-1 0 0,1 1 0,-1-1 0,0 0 0,0 4 0,1 23 0,-1-7 0,1 1 0,8 44 0,-6-50 0,0 0 0,-1 1 0,-1-1 0,-1 1 0,0-1 0,-1 0 0,-1 1 0,-9 31 0,-2 10-50,8-30-278,-2 0-1,-2-1 0,-12 30 0,15-47-6497</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42:53.579"/>
    </inkml:context>
    <inkml:brush xml:id="br0">
      <inkml:brushProperty name="width" value="0.05" units="cm"/>
      <inkml:brushProperty name="height" value="0.05" units="cm"/>
      <inkml:brushProperty name="color" value="#00A0D7"/>
    </inkml:brush>
  </inkml:definitions>
  <inkml:trace contextRef="#ctx0" brushRef="#br0">811 71 24575,'-30'-1'0,"0"2"0,1 1 0,-44 9 0,40-4 0,1 1 0,-1 1 0,2 2 0,0 1 0,0 2 0,-34 20 0,-29 25 0,-3-2 0,85-51 0,0 0 0,-1-2 0,-14 5 0,14-5 0,-1 0 0,1 1 0,-17 9 0,26-12 0,1 0 0,0 0 0,0 0 0,0 1 0,1-1 0,-1 1 0,0 0 0,1-1 0,0 1 0,-1 0 0,1 0 0,1 1 0,-1-1 0,0 0 0,1 1 0,-1-1 0,0 5 0,-3 13 0,-13 72 0,17-83 0,0 1 0,1-1 0,0 1 0,1-1 0,0 1 0,1-1 0,3 11 0,-2-6 0,1-1 0,1 0 0,0 0 0,1 0 0,1-1 0,0 0 0,1 0 0,14 18 0,-11-19 0,0 1 0,-1 0 0,0 0 0,-1 1 0,-1 0 0,8 19 0,-14-28 0,0-2 0,0 1 0,0 0 0,1 0 0,0-1 0,-1 1 0,1-1 0,0 0 0,0 0 0,1 0 0,-1 0 0,1-1 0,-1 1 0,1-1 0,6 3 0,6 2 0,1-1 0,27 8 0,-3-3 0,-17-2 0,0-2 0,0-1 0,1-1 0,0-1 0,0-1 0,33 0 0,529-4 0,-569 2 0,0 0 0,28 8 0,-27-5 0,38 3 0,376-6 0,-209-3 0,-207 1 0,-1 0 0,30-8 0,-29 5 0,1 1 0,21-1 0,-14 2 0,37-7 0,-37 4 0,39-2 0,-42 5 0,0 0 0,22-7 0,-1 1 0,-20 3 0,0-2 0,-1 0 0,1-1 0,24-14 0,-31 15 0,-10 4 0,0-1 0,0 0 0,-1 0 0,1 0 0,-1-1 0,0 0 0,0 0 0,5-8 0,-6 8 0,0 0 0,1 0 0,-1 0 0,1 1 0,0 0 0,1 0 0,-1 0 0,1 0 0,8-4 0,-1 2 0,0-1 0,0-1 0,0-1 0,-1 0 0,0 0 0,18-19 0,-19 16 0,2 0 0,0 1 0,0 1 0,1 1 0,17-10 0,-23 14 0,0 0 0,0 0 0,-1-1 0,1 0 0,-1 0 0,0-1 0,-1 0 0,0-1 0,0 1 0,0-1 0,-1 0 0,0 0 0,-1-1 0,0 1 0,0-1 0,0 0 0,3-16 0,-2 3 0,-1 0 0,-1 0 0,0-1 0,-2 1 0,-1-1 0,-3-32 0,2 47 0,-1 1 0,0-1 0,0 1 0,-1-1 0,0 1 0,0 0 0,-1 0 0,1 0 0,-2 0 0,-5-7 0,-8-8 0,-30-29 0,38 41 0,3 5 0,0 0 0,0 0 0,0 0 0,0 1 0,-1 0 0,0 0 0,-11-3 0,-60-16 0,20 11 0,32 7 0,0-1 0,-28-10 0,37 11 0,1 1 0,-1 0 0,-1 2 0,1 0 0,0 1 0,-37 3 0,32-1 0,0 0 0,0-2 0,-39-6 0,7-1 0,0 2 0,-1 2 0,-85 7 0,33-1 0,67-3-117,-58 3 365,88-1-462,0 1 0,0 0 1,1 1-1,-1 0 0,1 0 1,-20 10-1,18-7-6612</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42:56.288"/>
    </inkml:context>
    <inkml:brush xml:id="br0">
      <inkml:brushProperty name="width" value="0.05" units="cm"/>
      <inkml:brushProperty name="height" value="0.05" units="cm"/>
      <inkml:brushProperty name="color" value="#00A0D7"/>
    </inkml:brush>
  </inkml:definitions>
  <inkml:trace contextRef="#ctx0" brushRef="#br0">1 217 24575,'29'11'0,"-13"-5"0,188 56 0,-179-57 0,37 4 0,-4-1 0,83 14 0,-76-5 0,-33-7 0,2-2 0,-1-1 0,56 4 0,-52-8 0,0 2 0,0 2 0,0 2 0,47 17 0,-48-15 0,-12-3 0,-12-4 0,0 0 0,0-1 0,1 0 0,19 1 0,40 7 0,-51-7 0,39 3 0,401-6 0,-221-3 0,-215 4 0,48 8 0,-46-6 0,46 3 0,-16-7 0,87 12 0,-69-4 0,1-4 0,87-5 0,-44-1 0,-66 2 0,0-2 0,58-9 0,-79 7 0,0 1 0,36 2 0,21-1 0,-72 0 0,0-2 0,0 0 0,26-10 0,17-4 0,3-2 0,-48 14 0,0 1 0,0 1 0,28-5 0,27-2 0,-44 6 0,-1 2 0,30-2 0,625 6 0,-665-2 0,0-1 0,0-1 0,0-1 0,0 0 0,-1-1 0,0 0 0,0-1 0,20-12 0,9-2 0,4-9 0,-41 24 0,1 0 0,0 1 0,0 0 0,1 0 0,-1 0 0,16-4 0,-9 4 0,0-1 0,-1-1 0,21-11 0,-22 10 0,1 1 0,-1 0 0,1 1 0,15-4 0,-12 5 0,9-2 0,-1 1 0,1 1 0,37-1 0,-45 4 0,0-1 0,0-1 0,-1 0 0,0-2 0,17-5 0,28-8 0,-41 14 0,5-2 0,-1 1 0,1 1 0,33 0 0,-39 4 0,-9 1 0,1-1 0,-1 0 0,1-1 0,-1 0 0,1 0 0,-1-1 0,0-1 0,0 0 0,19-8 0,-14 5 0,1 1 0,-1 1 0,1 0 0,0 1 0,0 1 0,0 0 0,0 1 0,0 1 0,17 1 0,-10 0 0,-1-1 0,1-1 0,41-8 0,-39 4 0,21-5 0,-43 10 0,-1-1 0,0 0 0,1 0 0,-1 0 0,0 0 0,0 0 0,0 0 0,0-1 0,0 1 0,0-1 0,0 1 0,0-1 0,0 0 0,1-2 0,-3 4 3,0-1 1,1 0-1,-1 1 0,0-1 0,0 1 0,0-1 1,0 0-1,0 1 0,0-1 0,0 0 1,0 1-1,0-1 0,0 0 0,0 1 0,0-1 1,-1 0-1,1 1 0,0-1 0,0 1 0,-1-1 1,1 0-1,0 1 0,-1-1 0,1 1 0,0-1 1,-1 1-1,1-1 0,-1 1 0,1 0 0,-1-1 1,1 1-1,-1-1 0,0 1 0,-20-12-1477,6 8-5352</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42:57.256"/>
    </inkml:context>
    <inkml:brush xml:id="br0">
      <inkml:brushProperty name="width" value="0.05" units="cm"/>
      <inkml:brushProperty name="height" value="0.05" units="cm"/>
      <inkml:brushProperty name="color" value="#00A0D7"/>
    </inkml:brush>
  </inkml:definitions>
  <inkml:trace contextRef="#ctx0" brushRef="#br0">0 1 24575,'4'1'0,"0"0"0,0 0 0,0 1 0,0-1 0,-1 1 0,1 0 0,-1 0 0,6 4 0,9 4 0,7 2 0,1-1 0,1-1 0,0-1 0,52 10 0,-29-10 0,-26-5 0,0 0 0,32 0 0,-53-4 0,1 0 0,-1 0 0,1 0 0,-1 1 0,1-1 0,0 1 0,-1 0 0,0 0 0,1 0 0,-1 0 0,0 0 0,1 1 0,-1 0 0,0-1 0,0 1 0,0 0 0,0 1 0,-1-1 0,1 0 0,-1 1 0,1 0 0,-1-1 0,0 1 0,0 0 0,0 0 0,0 0 0,0 0 0,-1 1 0,0-1 0,1 0 0,-1 1 0,-1-1 0,1 1 0,0-1 0,-1 1 0,0-1 0,1 1 0,-1 0 0,-1-1 0,1 1 0,0-1 0,-1 1 0,-1 3 0,0-1 0,-1 0 0,0 0 0,0 0 0,-1 0 0,1 0 0,-1-1 0,0 0 0,-1 0 0,1 0 0,-7 4 0,-17 23 0,18-20 0,-1-1 0,-1 0 0,1 0 0,-2-1 0,-25 16 0,21-15 0,0 1 0,-26 25 0,31-25-118,8-6 35,-1-1 0,1 0 0,-1-1 0,0 1-1,0-1 1,0 0 0,0 0 0,-1 0 0,0-1 0,0 0 0,0 0-1,0-1 1,0 1 0,-12 2 0,1-4-6743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5:37:33.749"/>
    </inkml:context>
    <inkml:brush xml:id="br0">
      <inkml:brushProperty name="width" value="0.05" units="cm"/>
      <inkml:brushProperty name="height" value="0.05" units="cm"/>
      <inkml:brushProperty name="color" value="#FFC114"/>
    </inkml:brush>
  </inkml:definitions>
  <inkml:trace contextRef="#ctx0" brushRef="#br0">9470 0 24575,'-1'4'0,"0"0"0,0 1 0,-1-1 0,1 0 0,-1-1 0,0 1 0,0 0 0,-5 5 0,-3 10 0,5-12 0,1 0 0,-1 0 0,0 0 0,-1-1 0,1 0 0,-1 0 0,-1 0 0,1-1 0,-1 0 0,0 0 0,-8 4 0,5-2 0,1-1 0,-1 2 0,1-1 0,-15 17 0,17-17 0,-1 0 0,1 0 0,-2-1 0,1 0 0,-1 0 0,0-1 0,0 0 0,-10 4 0,8-4 0,-1 1 0,1 1 0,0-1 0,-15 14 0,-32 29 0,39-35 0,1 1 0,0 1 0,1 1 0,1 1 0,-18 25 0,10-4 0,-27 38 0,45-70 0,0 0 0,-1-1 0,1 1 0,-1-1 0,0 0 0,-1-1 0,-14 9 0,14-10 0,1 1 0,-1 1 0,1-1 0,0 1 0,0 0 0,1 1 0,0 0 0,0 0 0,0 0 0,-6 12 0,-14 18 0,-11-3 0,31-29 0,-1 1 0,1-1 0,0 1 0,1 0 0,0 0 0,-5 8 0,2-3 0,0 0 0,0-1 0,-1 0 0,0 0 0,-20 15 0,6-5 0,8-5 0,0 1 0,-14 21 0,17-21 0,-1-1 0,0 0 0,-17 14 0,-14 17 0,23-21 0,16-21 0,0 0 0,0 1 0,0-2 0,-1 1 0,0-1 0,0 0 0,-11 5 0,11-6 0,0 1 0,0-1 0,0 1 0,0 1 0,1-1 0,0 1 0,-1 0 0,-5 7 0,-6 6 0,-1 0 0,-1-1 0,-32 21 0,24-18 0,-30 28 0,40-34 0,0 0 0,-32 19 0,31-21 0,-1 2 0,-23 20 0,-20 19 0,50-41 0,-2-2 0,0 0 0,-18 10 0,21-14 0,0 2 0,0-1 0,1 1 0,0 1 0,0 0 0,-15 16 0,5-4 0,0 0 0,-2-2 0,-38 26 0,-59 27 0,49-31 0,20-9 0,23-13 0,-57 27 0,61-36 0,0 1 0,0 1 0,1 1 0,1 1 0,0 1 0,1 1 0,-25 23 0,40-34 0,1-1 0,0 1 0,-1-1 0,0-1 0,0 1 0,0-1 0,0 1 0,0-1 0,-1-1 0,-9 3 0,8-2 0,-1 0 0,0 1 0,1 0 0,-11 5 0,-140 86 0,143-87 0,1 0 0,-23 6 0,-19 9 0,-48 36 0,43-22 0,-15-2 0,61-28 0,0 0 0,0 1 0,0 0 0,1 1 0,0 1 0,-21 17 0,28-20 0,0 0 0,0 0 0,-1-1 0,1 0 0,-1-1 0,0 1 0,-1-1 0,-14 4 0,13-4 0,-1 1 0,1 1 0,-15 9 0,-10 6 0,-5 1 0,25-13 0,0-1 0,0-1 0,-1 0 0,-23 7 0,18-7 0,1 0 0,-1 2 0,2 1 0,-1 0 0,1 2 0,-20 15 0,15-10 0,-1-2 0,-49 24 0,49-27 0,0 1 0,0 2 0,-23 18 0,21-14 0,-51 27 0,45-29 0,-51 34 0,63-37 0,-1-1 0,-1-2 0,0 0 0,-42 13 0,50-19 0,0 2 0,1-1 0,0 2 0,-17 11 0,-9 6 0,-8-1 0,-76 28 0,-14 9 0,79-33 0,23-10 0,1 2 0,-36 27 0,47-31 0,-32 12 0,45-23 0,0 0 0,0 1 0,-18 12 0,-14 11 0,-68 35 0,40-24 0,10-1 0,40-25 0,0 0 0,-1-2 0,-30 13 0,30-15 0,0 1 0,1 0 0,0 2 0,1 0 0,-22 19 0,17-15 0,0-1 0,-50 22 0,43-23 0,-44 29 0,70-39 0,-85 52 0,-23 12 0,69-46 0,15-8 0,0 1 0,-43 31 0,40-24 0,-36 20 0,39-26 0,-53 42 0,62-43 0,0-2 0,-1 0 0,0-1 0,-28 11 0,35-17 0,-32 24 0,38-24 0,0-1 0,-1 1 0,-18 8 0,-14 3 0,19-7 0,-1-2 0,-45 13 0,56-18 0,0 1 0,0 0 0,1 1 0,0 0 0,0 1 0,0 0 0,-13 11 0,12-8 0,0-2 0,0 0 0,0 0 0,-1-1 0,-19 7 0,-12 1 0,0 2 0,0 2 0,2 2 0,-44 29 0,78-46 0,1 1 0,-1-2 0,0 1 0,-11 2 0,13-4 0,0 0 0,0 0 0,0 1 0,0 0 0,1 0 0,-1 0 0,1 1 0,-11 9 0,7-6 0,-1 1 0,0-2 0,0 1 0,0-2 0,0 1 0,-18 4 0,-31 16 0,47-20 0,0-1 0,-1 0 0,0-1 0,0 0 0,-22 2 0,-5 2 0,17-3 0,0 2 0,-39 16 0,7-5 0,42-15 0,-1 1 0,-19 9 0,8-2 0,-2-2 0,1-1 0,-1-1 0,0-1 0,-54 4 0,68-8 0,0 1 0,0 1 0,1 0 0,-15 6 0,-28 9 0,47-15 0,1-1 0,-1 1 0,1 0 0,0 1 0,0 0 0,1 0 0,-1 1 0,-8 9 0,6-7 0,0 1 0,0-2 0,-19 11 0,-175 95 0,184-104 0,-42 11 0,49-17 0,0 1 0,0 0 0,0 1 0,0 0 0,1 1 0,0 1 0,-22 14 0,19-10 0,-1-1 0,-1-1 0,1-1 0,-2 0 0,1-1 0,-24 6 0,-14 7 0,8-2 0,-67 30 0,100-41-170,-1-1-1,0 0 0,0-1 1,-1 0-1,1-1 0,-1-1 1,-24 2-1,21-4-6655</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6:40.463"/>
    </inkml:context>
    <inkml:brush xml:id="br0">
      <inkml:brushProperty name="width" value="0.05" units="cm"/>
      <inkml:brushProperty name="height" value="0.05" units="cm"/>
      <inkml:brushProperty name="color" value="#E71224"/>
    </inkml:brush>
  </inkml:definitions>
  <inkml:trace contextRef="#ctx0" brushRef="#br0">294 115 24575,'-5'1'0,"-1"0"0,1 0 0,0 0 0,-1 1 0,1 0 0,0 0 0,0 0 0,0 1 0,-8 5 0,-41 31 0,52-38 0,-5 6 0,1 0 0,-1 0 0,1 0 0,0 0 0,-5 10 0,7-10 0,-1 0 0,0-1 0,0 1 0,0-1 0,-1 0 0,0 0 0,-8 5 0,8-5 0,1-1 0,0 1 0,1-1 0,-1 1 0,1 1 0,0-1 0,1 1 0,-1-1 0,1 1 0,0 0 0,1 0 0,-3 14 0,-8 18 0,8-27 0,2 1 0,0-1 0,0 1 0,1 0 0,0 0 0,1 14 0,6 77 0,-4-96 0,0 0 0,1 0 0,-1 0 0,2-1 0,-1 1 0,1-1 0,0 1 0,1-1 0,0 0 0,7 10 0,2-2 0,0 0 0,1-1 0,16 12 0,-3-3 0,52 34 0,-67-50 0,-1 0 0,1-1 0,0-1 0,1 0 0,-1-1 0,1 0 0,25 4 0,31 3 0,-42-6 0,-1-1 0,31 0 0,-44-3 0,1 1 0,0 0 0,-1 1 0,1 0 0,19 8 0,27 6 0,-12-7 0,0-2 0,96 2 0,-107-9 0,1 3 0,61 13 0,-59-9 0,81 6 0,-103-13 0,1 1 0,22 6 0,-23-4 0,1 0 0,21 0 0,534-3 0,-278-3 0,-264 2 0,-1-1 0,1 2 0,-1 1 0,53 10 0,-48-7 0,-1 0 0,1-3 0,0-1 0,41-4 0,5 1 0,-61 2 0,-2 1 0,-1 0 0,1-2 0,0-1 0,0 0 0,-1-1 0,0-1 0,30-10 0,-40 11 0,161-75 0,-140 62 0,0-1 0,-1-1 0,39-33 0,-65 49 0,90-84 0,-79 72 0,0-1 0,0 0 0,-2-1 0,14-23 0,-22 32 0,0-1 0,0 0 0,-1 0 0,0 0 0,0 0 0,-1-1 0,1-15 0,-6-59 0,3 77 0,0 1 0,-1-1 0,1 1 0,-1-1 0,0 1 0,0 0 0,-1 0 0,0 0 0,0 0 0,0 1 0,0-1 0,-1 1 0,0 0 0,-5-5 0,-8-6 0,-1 1 0,-25-16 0,2 2 0,21 16 0,0 0 0,0 1 0,-1 1 0,-1 2 0,0 0 0,-30-7 0,45 12 0,0 0 0,1 0 0,-1-1 0,1 1 0,0-1 0,-8-7 0,8 6 0,0 1 0,-1 0 0,1-1 0,-1 2 0,0-1 0,-8-2 0,-28-5 0,21 5 0,-41-15 0,53 18 0,-1-1 0,1 2 0,-1 0 0,0 0 0,0 1 0,-20 0 0,20 1 0,0-1 0,1 1 0,-1-2 0,1 1 0,-1-1 0,1-1 0,-14-5 0,6-1 0,-1 1 0,1 1 0,-1 0 0,0 2 0,-1 0 0,1 1 0,-1 1 0,-20 0 0,20 1 0,0 0 0,0-2 0,-36-10 0,36 8 0,-1 1 0,-1 1 0,-22-2 0,-47-5 0,60 6 0,-48-2 0,2 7-231,0-3 0,0-4 1,-83-18-1,122 19 495,-1 2 0,0 1 1,-77 5-1,26 1-398,-10-5 134,-111 4 0,130 8 0,37-4 0,-55 1 0,65-7 0,0 1 0,-54 10 0,63-6 0,3-2 0,0 2 0,-36 12 0,58-17-33,-1 0 0,1 0-1,0 1 1,-1-1 0,1 0-1,0 0 1,0 0 0,-1 0 0,1 0-1,0 1 1,-1-1 0,1 0-1,0 0 1,0 0 0,-1 1-1,1-1 1,0 0 0,0 0 0,0 1-1,-1-1 1,1 0 0,0 0-1,0 1 1,0-1 0,0 0-1,0 1 1,0-1 0,-1 0 0,1 1-1,0-1 1,0 0 0,0 1-1,0-1 1,0 0 0,0 1-1,0-1 1,0 0 0,1 1 0,-1-1-1,0 1 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6:42.975"/>
    </inkml:context>
    <inkml:brush xml:id="br0">
      <inkml:brushProperty name="width" value="0.05" units="cm"/>
      <inkml:brushProperty name="height" value="0.05" units="cm"/>
      <inkml:brushProperty name="color" value="#E71224"/>
    </inkml:brush>
  </inkml:definitions>
  <inkml:trace contextRef="#ctx0" brushRef="#br0">626 336 24575,'-17'1'0,"1"0"0,-31 8 0,30-5 0,-1-1 0,-22 1 0,17-2 0,1 2 0,0 0 0,0 1 0,0 1 0,-35 15 0,-5 2 0,57-21 0,0 0 0,1 0 0,-1 1 0,1-1 0,0 1 0,0 0 0,0 1 0,0-1 0,-4 6 0,5-6 0,0 0 0,0 0 0,-1 0 0,1 0 0,-1 0 0,1-1 0,-1 1 0,0-1 0,0 0 0,0 0 0,0-1 0,0 1 0,-9 1 0,10-3 0,-1 1 0,1-1 0,-1 1 0,1 0 0,0 0 0,-1 0 0,1 0 0,0 1 0,0-1 0,0 1 0,0 0 0,0 0 0,0 0 0,-4 5 0,3-2 0,1 0 0,0 0 0,0 1 0,0 0 0,0-1 0,1 1 0,-2 11 0,-5 10 0,1 1 0,-8 40 0,7-19 0,4-26 0,1 0 0,-1 38 0,5-50 0,0 0 0,1 0 0,0-1 0,0 1 0,2 0 0,-1 0 0,1-1 0,1 1 0,0-1 0,0 0 0,1 0 0,0 0 0,1-1 0,0 0 0,1 0 0,0-1 0,0 1 0,0-1 0,1-1 0,1 1 0,-1-2 0,1 1 0,0-1 0,17 8 0,40 33 0,-36-33 0,-2 1 0,28 20 0,-41-25 0,0 0 0,0-1 0,1-1 0,1 0 0,-1-1 0,1-1 0,0-1 0,0 0 0,31 4 0,-29-5 0,0 0 0,0 2 0,-1 0 0,32 16 0,-31-13 0,0-1 0,1 0 0,0-2 0,22 5 0,60 10 0,-69-13 0,1-1 0,0-2 0,52 2 0,3-9 0,112 4 0,-141 8 0,-44-6 0,1-1 0,24 2 0,33-5 0,-44-1 0,0 1 0,0 1 0,0 2 0,30 7 0,-34-5 0,1-1 0,51 0 0,9 1 0,-15 4-248,0-3 0,136-8 0,-181-2 450,47-13 0,16-3 138,-27 17-340,-42 2 0,38-5 0,-52 5 0,0-1 0,0 0 0,-1 0 0,1-1 0,-1 0 0,1 0 0,-1 0 0,0-1 0,8-6 0,3-3 0,-11 9 0,0 0 0,-1-1 0,1 0 0,-1 0 0,0 0 0,0-1 0,-1 0 0,1 0 0,-1 0 0,4-9 0,11-23 0,2 2 0,34-47 0,-37 57 0,7-17 0,-19 32 0,0 0 0,1 0 0,13-16 0,9-8 0,-17 19 0,27-26 0,-35 38 0,1 0 0,0 1 0,-1-1 0,2 1 0,-1 0 0,0 0 0,0 1 0,1-1 0,0 1 0,9-2 0,-7 2 0,0 0 0,0 0 0,-1-1 0,1 0 0,-1 0 0,1-1 0,-1 1 0,0-2 0,-1 1 0,1-1 0,-1 0 0,0-1 0,0 1 0,0-1 0,-1 0 0,0-1 0,0 1 0,-1-1 0,1 0 0,-2 0 0,1-1 0,-1 1 0,0-1 0,0 0 0,-1 1 0,0-1 0,-1 0 0,1 0 0,-1-11 0,-3-206 0,1 217 0,-1 1 0,0-1 0,0 0 0,-1 1 0,0-1 0,0 1 0,-8-12 0,-35-50 0,35 54 0,-3-3 0,0 0 0,-1 1 0,0 1 0,-19-16 0,9 12 0,-56-45 0,70 58 0,0 1 0,0 1 0,-1-1 0,0 2 0,0 0 0,-22-5 0,-3-1 0,15 3 0,-4-1 0,-40-7 0,20 6 0,26 5 0,1 0 0,-29-1 0,18 3 0,-44-9 0,22 3 0,0 0 0,13 2 0,-71-3 0,-271 10-2981,-192-1 4507,212 0-71,322 4-2820,24 1-5461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6:47.640"/>
    </inkml:context>
    <inkml:brush xml:id="br0">
      <inkml:brushProperty name="width" value="0.05" units="cm"/>
      <inkml:brushProperty name="height" value="0.05" units="cm"/>
      <inkml:brushProperty name="color" value="#E71224"/>
    </inkml:brush>
  </inkml:definitions>
  <inkml:trace contextRef="#ctx0" brushRef="#br0">1 2 24575,'42'-1'0,"-8"0"0,-1 2 0,0 0 0,57 12 0,-65-9 0,40 3 0,-39-5 0,36 7 0,-28-2 0,-22-6 0,-1 1 0,0 1 0,14 5 0,-21-7 0,0 1 0,0 0 0,-1 0 0,1 1 0,-1-1 0,1 1 0,-1-1 0,0 1 0,0 0 0,0 0 0,-1 1 0,5 6 0,-1 0 0,1 0 0,0-1 0,0 0 0,1 0 0,0 0 0,0-1 0,1 0 0,18 11 0,-21-13 0,1-1 0,-1 1 0,-1 0 0,1 1 0,-1-1 0,0 1 0,5 9 0,-4-7 0,0 0 0,0 0 0,0-1 0,10 9 0,-9-10 0,-1 0 0,-1 0 0,1 0 0,-1 1 0,-1 0 0,1 0 0,3 10 0,-4-9 0,0-1 0,0 1 0,1-1 0,0 0 0,0-1 0,9 10 0,8 7 0,-2 0 0,0 2 0,23 40 0,-39-57 0,1 0 0,-1 1 0,-1 0 0,5 14 0,-5-13 0,0 1 0,1-1 0,7 13 0,18 26 0,-18-34 0,0 2 0,-2 0 0,0 0 0,0 0 0,-2 1 0,10 39 0,-9-21 0,19 58 0,-15-58 0,10 54 0,-13-45 0,-4-19 0,-1 1 0,2 39 0,-6-55 0,1 13 0,-1-1 0,-1 1 0,-1 0 0,-1-1 0,-1 1 0,-1-1 0,-11 29 0,7-30 0,2 0 0,0 1 0,1-1 0,-4 47 0,9-60 0,0 0 0,-1 0 0,0-1 0,0 1 0,-1 0 0,0-1 0,-1 0 0,0 0 0,-1 0 0,1 0 0,-2-1 0,1 0 0,-13 14 0,8-10 0,0 1 0,1-1 0,0 2 0,1-1 0,-9 22 0,-3 4 0,6-14 0,-2-2 0,0 0 0,-2-1 0,-36 36 0,24-26 0,22-23 0,0 1 0,-1-2 0,-19 15 0,19-15 0,-1 1 0,1-1 0,0 1 0,1 1 0,-10 13 0,10-12 0,0-1 0,-1 1 0,-1-2 0,-13 12 0,-117 91 0,69-51 0,46-38 0,-1-2 0,0 0 0,-38 21 0,17-18 0,19-10 0,-36 23 0,53-29-117,-13 9-507,-41 22 0,51-34-6202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6:53.607"/>
    </inkml:context>
    <inkml:brush xml:id="br0">
      <inkml:brushProperty name="width" value="0.05" units="cm"/>
      <inkml:brushProperty name="height" value="0.05" units="cm"/>
      <inkml:brushProperty name="color" value="#E71224"/>
    </inkml:brush>
  </inkml:definitions>
  <inkml:trace contextRef="#ctx0" brushRef="#br0">1 49 24575,'1'7'0,"0"0"0,1 0 0,-1-1 0,2 1 0,-1-1 0,1 0 0,0 0 0,0 0 0,1 0 0,-1 0 0,1-1 0,9 10 0,-6-7 0,0 1 0,-1 0 0,10 19 0,-8-7 0,-1-1 0,-1 1 0,7 41 0,7 41 0,-37-137 0,10 11 0,1 1 0,1-1 0,0 0 0,2 0 0,0-44 0,3 48 0,-1 11 0,1 0 0,0 0 0,1 0 0,0 0 0,2-11 0,-2 17 0,0 0 0,-1 0 0,1 0 0,0 0 0,0 0 0,0 1 0,1-1 0,-1 0 0,0 0 0,1 1 0,-1-1 0,1 1 0,-1 0 0,1-1 0,0 1 0,0 0 0,0 0 0,-1 0 0,1 0 0,0 0 0,0 0 0,0 1 0,0-1 0,5 0 0,2-1 0,0 1 0,0 0 0,0 0 0,1 1 0,-1 1 0,15 1 0,-20-1 0,-1 0 0,1 0 0,-1 0 0,1 0 0,-1 1 0,1-1 0,-1 1 0,0 0 0,0 0 0,0 0 0,0 1 0,0-1 0,0 1 0,-1 0 0,1-1 0,-1 1 0,0 0 0,3 6 0,6 11 0,-1-5 0,-2 1 0,0 0 0,-1 1 0,-1-1 0,5 21 0,0 5 0,-6-20 0,-11-44 0,-3-8 0,2-1 0,1 0 0,1 0 0,1-1 0,2 1 0,3-47 0,-1 76 0,0 0 0,1 0 0,-1 0 0,0 0 0,1 0 0,-1 0 0,1 0 0,0 0 0,-1 0 0,1 0 0,0 0 0,0 0 0,1 0 0,-1 1 0,0-1 0,0 0 0,1 1 0,-1-1 0,1 1 0,-1 0 0,1-1 0,0 1 0,0 0 0,-1 0 0,1 0 0,0 0 0,0 0 0,0 1 0,0-1 0,0 1 0,0-1 0,0 1 0,0 0 0,0-1 0,1 1 0,-1 0 0,0 0 0,0 1 0,0-1 0,3 1 0,1 0 0,1 1 0,-1 0 0,1 0 0,-1 0 0,0 1 0,1 0 0,-1 0 0,-1 0 0,1 1 0,0 0 0,6 6 0,13 13 0,-17-16 0,1 1 0,-1 0 0,-1 0 0,0 1 0,8 11 0,-12-14-65,1 0 0,-1-1 0,1 0 0,0 1 0,0-1 0,0-1 0,1 1 0,-1-1 0,1 0 0,0 0 0,1 0 0,-1 0 0,0-1 0,1 0 0,0 0 0,0-1 0,0 0 0,0 0 0,0 0 0,12 1 0,0-1-6761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6:54.975"/>
    </inkml:context>
    <inkml:brush xml:id="br0">
      <inkml:brushProperty name="width" value="0.05" units="cm"/>
      <inkml:brushProperty name="height" value="0.05" units="cm"/>
      <inkml:brushProperty name="color" value="#E71224"/>
    </inkml:brush>
  </inkml:definitions>
  <inkml:trace contextRef="#ctx0" brushRef="#br0">96 38 24575,'0'-1'0,"0"-1"0,0 1 0,0-1 0,0 1 0,0 0 0,0-1 0,0 1 0,-1-1 0,1 1 0,-1 0 0,1-1 0,-1 1 0,1 0 0,-1-1 0,0 1 0,1 0 0,-1 0 0,0 0 0,0 0 0,0 0 0,0 0 0,0 0 0,0 0 0,0 0 0,-1 0 0,1 0 0,0 1 0,0-1 0,-1 1 0,1-1 0,0 1 0,-1-1 0,1 1 0,0-1 0,-1 1 0,1 0 0,-1 0 0,1 0 0,0 0 0,-3 0 0,1 1 0,1-1 0,-1 1 0,1-1 0,0 1 0,0 0 0,-1 0 0,1 0 0,0 0 0,0 0 0,0 0 0,0 1 0,0-1 0,0 1 0,0-1 0,0 1 0,1 0 0,-1 0 0,1-1 0,-1 1 0,1 0 0,0 1 0,0-1 0,0 0 0,-1 3 0,-2 15 0,1 1 0,0-1 0,2 1 0,1-1 0,4 37 0,-1 8 0,-3-54 0,0 1 0,1 0 0,0 0 0,5 14 0,-6-24 0,0 0 0,1 0 0,-1-1 0,1 1 0,-1 0 0,1-1 0,0 1 0,-1-1 0,1 1 0,0-1 0,0 1 0,0-1 0,0 0 0,0 1 0,1-1 0,-1 0 0,0 0 0,1 0 0,-1 0 0,0 0 0,1 0 0,-1 0 0,1 0 0,0 0 0,-1-1 0,1 1 0,0-1 0,-1 1 0,1-1 0,0 0 0,-1 0 0,1 0 0,0 1 0,0-2 0,-1 1 0,1 0 0,0 0 0,-1-1 0,4 0 0,-2 0 0,1-1 0,0 0 0,0 0 0,-1 0 0,1-1 0,-1 1 0,0-1 0,1 0 0,-1 0 0,-1 0 0,1 0 0,0 0 0,-1-1 0,1 1 0,-1-1 0,3-7 0,-2 3 0,1-1 0,-1 1 0,-1-1 0,0 0 0,0 1 0,1-18 0,-3-32 0,1 58 0,0 1 0,0-1 0,0 0 0,0 1 0,0-1 0,0 1 0,0-1 0,0 1 0,0-1 0,0 1 0,0 0 0,-1-1 0,1 1 0,0 0 0,0 0 0,-1 0 0,1-1 0,-1 1 0,2 2 0,21 25 0,-8-7-227,-1 2-1,-1-1 1,-1 2-1,-2-1 1,13 40-1,-20-47-6598</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6:56.592"/>
    </inkml:context>
    <inkml:brush xml:id="br0">
      <inkml:brushProperty name="width" value="0.05" units="cm"/>
      <inkml:brushProperty name="height" value="0.05" units="cm"/>
      <inkml:brushProperty name="color" value="#E71224"/>
    </inkml:brush>
  </inkml:definitions>
  <inkml:trace contextRef="#ctx0" brushRef="#br0">0 67 24575,'4'0'0,"1"-4"0,3-1 0,5 0 0,0-3 0,1 1 0,2 0 0,3 2 0,1 2 0,1 1 0,1 2 0,-3-4 0,-1-1 0,0 1 0,1 0 0,0 2 0,-2 0-8191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6:57.420"/>
    </inkml:context>
    <inkml:brush xml:id="br0">
      <inkml:brushProperty name="width" value="0.05" units="cm"/>
      <inkml:brushProperty name="height" value="0.05" units="cm"/>
      <inkml:brushProperty name="color" value="#E71224"/>
    </inkml:brush>
  </inkml:definitions>
  <inkml:trace contextRef="#ctx0" brushRef="#br0">2 1 24575,'-2'72'0,"4"79"0,3-121 0,1 0 0,18 56 0,-13-52 0,10 53 0,-18-72 0,1 0 0,10 26 0,-9-29 0,-1-1 0,0 1 0,-1 0 0,0 0 0,1 15 0,-4-24 0,3 31 0,-3-33 0,0 1 0,0-1 0,0 0 0,1 1 0,-1-1 0,0 0 0,1 1 0,-1-1 0,1 0 0,-1 1 0,1-1 0,0 0 0,-1 0 0,1 0 0,0 1 0,0-1 0,0 0 0,1 1 0,-1-4 0,0 0 0,0 0 0,0 0 0,0 0 0,0-1 0,0 1 0,-1 0 0,1 0 0,-1-1 0,0 1 0,0 0 0,0-5 0,0 7 0,1-21-1365,-1 1-5461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6:58.539"/>
    </inkml:context>
    <inkml:brush xml:id="br0">
      <inkml:brushProperty name="width" value="0.05" units="cm"/>
      <inkml:brushProperty name="height" value="0.05" units="cm"/>
      <inkml:brushProperty name="color" value="#E71224"/>
    </inkml:brush>
  </inkml:definitions>
  <inkml:trace contextRef="#ctx0" brushRef="#br0">45 14 24575,'0'0'0,"1"0"0,-1 0 0,0 0 0,1 0 0,-1 0 0,0 0 0,0 0 0,1 0 0,-1 0 0,0 0 0,0 0 0,1 0 0,-1 0 0,0 0 0,1 0 0,-1-1 0,0 1 0,0 0 0,1 0 0,-1 0 0,0 0 0,0 0 0,0-1 0,1 1 0,-1 0 0,0 0 0,0 0 0,0-1 0,0 1 0,1 0 0,-1 0 0,0-1 0,0 1 0,0 0 0,0 0 0,0-1 0,0 1 0,0 0 0,0 0 0,0-1 0,1 1 0,-1 0 0,0 0 0,0-1 0,-1 1 0,1 0 0,0-1 0,0 1 0,0 0 0,0 0 0,0-1 0,0 1 0,0 0 0,0 0 0,0-1 0,-1 1 0,1-1 0,0 1 0,-1 0 0,1 0 0,0-1 0,-1 1 0,1 0 0,0 0 0,-1 0 0,1-1 0,0 1 0,-1 0 0,1 0 0,-1 0 0,1 0 0,0 0 0,-1 0 0,1 0 0,-1 0 0,1 0 0,0 0 0,-1 0 0,1 0 0,-1 0 0,1 0 0,0 0 0,-1 0 0,1 0 0,0 0 0,-1 1 0,1-1 0,0 0 0,-1 0 0,1 0 0,0 1 0,-1-1 0,1 0 0,0 1 0,-1-1 0,1 0 0,0 0 0,0 1 0,-1-1 0,1 0 0,0 1 0,0-1 0,0 1 0,-6 10 0,1 0 0,0 1 0,1 0 0,0-1 0,1 1 0,0 1 0,1-1 0,-1 13 0,2-16 0,1 0 0,-1 0 0,2 0 0,-1-1 0,1 1 0,1 0 0,-1-1 0,1 1 0,5 11 0,-5-16 0,0-1 0,0 1 0,0-1 0,0 1 0,0-1 0,1 0 0,0 0 0,-1 0 0,1 0 0,0-1 0,1 1 0,-1-1 0,0 1 0,1-1 0,-1 0 0,1-1 0,0 1 0,-1-1 0,1 1 0,0-1 0,0 0 0,7 0 0,40 6-1365,-41-7-5461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7:02.029"/>
    </inkml:context>
    <inkml:brush xml:id="br0">
      <inkml:brushProperty name="width" value="0.05" units="cm"/>
      <inkml:brushProperty name="height" value="0.05" units="cm"/>
      <inkml:brushProperty name="color" value="#E71224"/>
    </inkml:brush>
  </inkml:definitions>
  <inkml:trace contextRef="#ctx0" brushRef="#br0">0 1 24575,'1'21'0,"0"1"0,1-1 0,8 34 0,-2-1 0,-7-42 0,0-1 0,1 0 0,0 1 0,1-1 0,0 0 0,8 17 0,-5-15 0,-2 0 0,1 0 0,-2 1 0,0 0 0,0-1 0,1 26 0,5 28 0,-3-26 0,-2 1 0,-1 0 0,-6 69 0,1-21 0,2-81 0,1-7 0,-1 1 0,0-1 0,1 0 0,-1 1 0,-1-1 0,1 0 0,0 1 0,0-1 0,-1 0 0,1 1 0,-1-1 0,0 0 0,-1 3 0,2-5 0,0 0 0,0 0 0,-1 0 0,1 0 0,0 0 0,0 1 0,0-1 0,0 0 0,0 0 0,-1 0 0,1 0 0,0 0 0,0 0 0,0 0 0,0 0 0,0 0 0,-1 0 0,1 0 0,0 0 0,0 0 0,0 0 0,0 0 0,-1 0 0,1 0 0,0 0 0,0 0 0,0-1 0,0 1 0,0 0 0,-1 0 0,1 0 0,0 0 0,0 0 0,0 0 0,0 0 0,0 0 0,0-1 0,0 1 0,-1 0 0,1 0 0,0 0 0,0 0 0,0 0 0,0-1 0,0 1 0,0 0 0,-5-13 0,0-12 0,4 18 0,-1-8 0,1 0 0,0 0 0,3-28 0,-2 40 0,1-1 0,0 1 0,-1 0 0,1 0 0,0-1 0,0 1 0,1 0 0,-1 0 0,1 0 0,-1 0 0,1 0 0,0 0 0,0 1 0,0-1 0,1 1 0,-1-1 0,1 1 0,-1 0 0,1 0 0,0 0 0,-1 0 0,1 0 0,4-1 0,30-16 0,-30 14 0,0 1 0,0 1 0,0-1 0,0 1 0,15-4 0,-19 7 0,0-1 0,0 1 0,-1 0 0,1 0 0,0 0 0,0 1 0,-1-1 0,1 1 0,0-1 0,-1 1 0,1 0 0,-1 0 0,1 0 0,-1 0 0,1 1 0,-1-1 0,0 1 0,0-1 0,1 1 0,-1 0 0,3 4 0,0 0 0,-1 0 0,0 1 0,0 0 0,0 0 0,-1 0 0,0 0 0,0 0 0,-1 1 0,0-1 0,1 11 0,-1-8 0,1-1 0,-1 1 0,1-1 0,1 0 0,0 0 0,6 10 0,-5-10 0,-1 0 0,0 0 0,0 0 0,-1 1 0,0 0 0,0-1 0,0 12 0,-1-10 0,1 0 0,0 0 0,0 0 0,1-1 0,7 15 0,-4-16 106,-6-9-146,-1 0-1,0 0 0,1 0 0,-1 0 0,0 0 0,0-1 0,1 1 0,-1 0 1,0 0-1,0 0 0,1 0 0,-1 0 0,0-1 0,0 1 0,0 0 0,1 0 1,-1 0-1,0 0 0,0-1 0,0 1 0,0 0 0,1 0 0,-1-1 0,0 1 1,0 0-1,0 0 0,0-1 0,0 1 0,0 0 0,0 0 0,0-1 0,0 1 1,0 0-1,0-1 0,0 1 0,2-10-6785</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7:48.666"/>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5:37:36.560"/>
    </inkml:context>
    <inkml:brush xml:id="br0">
      <inkml:brushProperty name="width" value="0.05" units="cm"/>
      <inkml:brushProperty name="height" value="0.05" units="cm"/>
      <inkml:brushProperty name="color" value="#FFC114"/>
    </inkml:brush>
  </inkml:definitions>
  <inkml:trace contextRef="#ctx0" brushRef="#br0">1968 1 24516,'-1968'3067'0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4:25:55.899"/>
    </inkml:context>
    <inkml:brush xml:id="br0">
      <inkml:brushProperty name="width" value="0.05" units="cm"/>
      <inkml:brushProperty name="height" value="0.05" units="cm"/>
      <inkml:brushProperty name="color" value="#E71224"/>
    </inkml:brush>
  </inkml:definitions>
  <inkml:trace contextRef="#ctx0" brushRef="#br0">807 3974 24575,'-1'-1'0,"1"0"0,0 0 0,-1 0 0,0 0 0,1 0 0,-1 0 0,1 0 0,-1 0 0,0 1 0,0-1 0,1 0 0,-1 1 0,0-1 0,0 0 0,0 1 0,0-1 0,0 1 0,0-1 0,0 1 0,-1-1 0,-26-10 0,20 9 0,-14-8 0,0-1 0,-28-19 0,5 3 0,14 6 0,0 0 0,1-3 0,1 0 0,-45-49 0,34 41 0,35 29 0,0 0 0,0 0 0,1 0 0,-1-1 0,1 0 0,0 0 0,0 0 0,0 0 0,1-1 0,-1 1 0,1-1 0,0 0 0,-2-6 0,1 2 0,-1 0 0,0 0 0,-1 0 0,0 1 0,0-1 0,0 2 0,-12-12 0,-18-22 0,28 29 0,1-1 0,1 0 0,0 0 0,1 0 0,-8-28 0,8 23 0,0 1 0,-2 0 0,-10-22 0,2 12 0,1 0 0,2-2 0,1 1 0,2-2 0,0 1 0,-7-54 0,-5-22 0,2 15 0,12 66 0,1 0 0,2-1 0,-3-45 0,8-481 0,0 540 0,0 1 0,1-1 0,0 1 0,0 0 0,1 0 0,8-16 0,-7 15 0,0 0 0,0 0 0,-1 0 0,-1 0 0,2-15 0,-1-2 0,1 0 0,1 0 0,1 1 0,2 0 0,1 0 0,0 1 0,17-30 0,15-31 0,-35 73 0,1-1 0,-2 0 0,0 0 0,4-24 0,-4 18 0,12-34 0,-6 30 0,2 1 0,30-46 0,-37 60 0,-1-1 0,1 1 0,5-21 0,10-17 0,7-21 0,-23 52 0,2 1 0,15-30 0,47-54 0,35-27 0,-96 116 0,1 1 0,0 0 0,0 1 0,1 0 0,0 0 0,1 1 0,13-8 0,-19 12 0,0-1 0,0 0 0,0 0 0,0 0 0,-1 0 0,6-10 0,-6 9 0,0 0 0,1 0 0,-1 1 0,1 0 0,0-1 0,7-4 0,-1 2 0,-1-1 0,-1 0 0,13-15 0,-13 14 0,0 0 0,1 0 0,13-9 0,9-2 0,39-19 0,8-4 0,-64 34 0,0 1 0,1 1 0,0 1 0,0 0 0,1 0 0,20-4 0,-19 6 0,0-1 0,-1 0 0,1-2 0,-2 0 0,1-1 0,23-17 0,-33 23 0,0-1 0,1 1 0,-1 0 0,1 1 0,0 0 0,0 0 0,9 0 0,-7 0 0,0 0 0,0 0 0,-1-1 0,14-5 0,-8 2 0,0 1 0,1 0 0,-1 1 0,1 1 0,17-1 0,-18 2 0,0 0 0,1-1 0,-1-1 0,-1 0 0,29-13 0,-30 12 0,-1 0 0,1 1 0,1 0 0,-1 1 0,0 0 0,1 1 0,13 0 0,-12 1 0,0-1 0,-1 0 0,1-1 0,-1-1 0,26-9 0,-31 9 0,1 1 0,0 0 0,0 1 0,1 0 0,14-1 0,-15 2 0,0 0 0,0-1 0,0 0 0,0 0 0,19-8 0,2-3 0,0 2 0,1 1 0,1 1 0,57-7 0,52-13 0,-117 23 0,0 2 0,45-4 0,-42 6 0,-16 0 0,0 0 0,0-1 0,0 0 0,0-1 0,0 0 0,-1-1 0,0 0 0,18-12 0,-22 13 19,1 1 0,0 0-1,0 0 1,12-2 0,8-3-1478,-15 3-5367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4:25:56.990"/>
    </inkml:context>
    <inkml:brush xml:id="br0">
      <inkml:brushProperty name="width" value="0.05" units="cm"/>
      <inkml:brushProperty name="height" value="0.05" units="cm"/>
      <inkml:brushProperty name="color" value="#E71224"/>
    </inkml:brush>
  </inkml:definitions>
  <inkml:trace contextRef="#ctx0" brushRef="#br0">1 1 24575,'11'1'0,"-1"1"0,1 0 0,-1 1 0,1 1 0,-1-1 0,0 2 0,0-1 0,-1 1 0,10 7 0,23 10 0,-20-12 0,1-1 0,0 0 0,31 6 0,-49-15 0,-1 1 0,0 0 0,0 0 0,0 1 0,0-1 0,0 1 0,0 0 0,0 0 0,0 0 0,0 0 0,-1 1 0,0 0 0,1 0 0,-1-1 0,0 2 0,0-1 0,4 6 0,-4-3 0,-1 0 0,1 1 0,-1-1 0,0 1 0,-1-1 0,1 1 0,-1 0 0,-1-1 0,1 1 0,-2 10 0,2-5 0,-1 0 0,0 1 0,-1-1 0,0 0 0,-1 0 0,0-1 0,-1 1 0,0 0 0,-1-1 0,-1 1 0,-9 18 0,-4 1 0,-20 51 0,30-66-170,1-1-1,-2 0 0,0-1 1,0 0-1,-2-1 0,0 0 1,-22 21-1,22-25-6655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4:25:59.530"/>
    </inkml:context>
    <inkml:brush xml:id="br0">
      <inkml:brushProperty name="width" value="0.05" units="cm"/>
      <inkml:brushProperty name="height" value="0.05" units="cm"/>
      <inkml:brushProperty name="color" value="#E71224"/>
    </inkml:brush>
  </inkml:definitions>
  <inkml:trace contextRef="#ctx0" brushRef="#br0">44 1371 24575,'-16'-45'0,"6"-5"0,2-1 0,-1-79 0,8 42 0,3-78 0,3 139 0,1 0 0,2 1 0,0 0 0,21-44 0,24-27 0,-44 81 0,1-1 0,1 1 0,0 1 0,1 0 0,22-21 0,12-14 0,-41 45 0,2-1 0,-1 1 0,1 0 0,0 0 0,0 1 0,0 0 0,0 0 0,1 1 0,9-3 0,-5 1 0,0 0 0,-1-1 0,11-6 0,-6 2 0,1 1 0,-1 1 0,34-12 0,-3 2 0,-35 14 0,-1 0 0,1 1 0,22-3 0,-21 4 0,1 0 0,23-9 0,109-39 0,-89 25 0,-47 19 0,1 1 0,0 0 0,0 1 0,0 1 0,0-1 0,19-2 0,11 3 0,-17 2 0,-1-1 0,23-6 0,81-14 0,-102 18 0,0 1 0,0 1 0,26 1 0,-27 2 0,1-2 0,-1-1 0,32-6 0,33-5 0,-18 4 0,-51 7 0,39-1 0,-42 3 0,1 0 0,-1-2 0,18-3 0,2-12 97,-18 7-1559,-6 4-5364</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4:26:00.918"/>
    </inkml:context>
    <inkml:brush xml:id="br0">
      <inkml:brushProperty name="width" value="0.05" units="cm"/>
      <inkml:brushProperty name="height" value="0.05" units="cm"/>
      <inkml:brushProperty name="color" value="#E71224"/>
    </inkml:brush>
  </inkml:definitions>
  <inkml:trace contextRef="#ctx0" brushRef="#br0">48 1 24575,'1'4'0,"1"0"0,0 0 0,1 0 0,-1-1 0,0 1 0,1 0 0,0-1 0,0 0 0,0 1 0,0-1 0,7 4 0,0 2 0,18 17 0,11 11 0,-31-27 0,-3-5 0,0 0 0,-1 0 0,1 0 0,-1 1 0,-1 0 0,1-1 0,-1 1 0,0 0 0,-1 1 0,1-1 0,-1 1 0,0-1 0,-1 1 0,1-1 0,-1 9 0,0-7 0,-2 0 0,1-1 0,-1 1 0,0 0 0,0-1 0,-1 1 0,0 0 0,0-1 0,-7 13 0,0-4 0,0-1 0,-1 0 0,-15 17 0,19-24 0,-3 3 0,-1 0 0,0 0 0,-16 13 0,20-18 0,0-1 0,1 1 0,-1 1 0,1-1 0,1 1 0,-1-1 0,1 1 0,0 1 0,1-1 0,-4 12 0,-9 16 0,8-22-1365,0-3-5461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4/14/2025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eveloper.android.com/reference/android/provider/CallLog.Calls"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dev2qa.com/android-contacts-database-structur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dev2qa.com/android-contacts-database-structure/"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https://android.googlesource.com/platform/packages/providers/ContactsProvider/+/b0f94c82189fdbe30037fbda532576043cbb067e/src/com/android/providers/contacts/ContactsProvider.java</a:t>
            </a:r>
          </a:p>
        </p:txBody>
      </p:sp>
      <p:sp>
        <p:nvSpPr>
          <p:cNvPr id="4" name="Slide Number Placeholder 3"/>
          <p:cNvSpPr>
            <a:spLocks noGrp="1"/>
          </p:cNvSpPr>
          <p:nvPr>
            <p:ph type="sldNum" sz="quarter" idx="5"/>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1054455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cs typeface="Calibri"/>
              </a:rPr>
              <a:t>Cmd</a:t>
            </a:r>
            <a:r>
              <a:rPr lang="en-US" dirty="0">
                <a:cs typeface="Calibri"/>
              </a:rPr>
              <a:t>: tree 'Pixel 3/data/data/</a:t>
            </a:r>
            <a:r>
              <a:rPr lang="en-US" dirty="0" err="1">
                <a:cs typeface="Calibri"/>
              </a:rPr>
              <a:t>com.android.providers.contacts</a:t>
            </a:r>
            <a:r>
              <a:rPr lang="en-US" dirty="0">
                <a:cs typeface="Calibri"/>
              </a:rPr>
              <a:t>/databases'</a:t>
            </a:r>
          </a:p>
        </p:txBody>
      </p:sp>
      <p:sp>
        <p:nvSpPr>
          <p:cNvPr id="4" name="Slide Number Placeholder 3"/>
          <p:cNvSpPr>
            <a:spLocks noGrp="1"/>
          </p:cNvSpPr>
          <p:nvPr>
            <p:ph type="sldNum" sz="quarter" idx="5"/>
          </p:nvPr>
        </p:nvSpPr>
        <p:spPr/>
        <p:txBody>
          <a:bodyPr/>
          <a:lstStyle/>
          <a:p>
            <a:fld id="{DDBF98C7-164A-4723-84F0-B1E4B080DDEC}" type="slidenum">
              <a:rPr lang="en-US" smtClean="0"/>
              <a:t>48</a:t>
            </a:fld>
            <a:endParaRPr lang="en-US"/>
          </a:p>
        </p:txBody>
      </p:sp>
    </p:spTree>
    <p:extLst>
      <p:ext uri="{BB962C8B-B14F-4D97-AF65-F5344CB8AC3E}">
        <p14:creationId xmlns:p14="http://schemas.microsoft.com/office/powerpoint/2010/main" val="3622047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https://developer.android.com/reference/android/provider/CallLog.Calls</a:t>
            </a:r>
            <a:r>
              <a:rPr lang="en-US" dirty="0"/>
              <a:t> </a:t>
            </a:r>
          </a:p>
        </p:txBody>
      </p:sp>
      <p:sp>
        <p:nvSpPr>
          <p:cNvPr id="4" name="Slide Number Placeholder 3"/>
          <p:cNvSpPr>
            <a:spLocks noGrp="1"/>
          </p:cNvSpPr>
          <p:nvPr>
            <p:ph type="sldNum" sz="quarter" idx="5"/>
          </p:nvPr>
        </p:nvSpPr>
        <p:spPr/>
        <p:txBody>
          <a:bodyPr/>
          <a:lstStyle/>
          <a:p>
            <a:fld id="{DDBF98C7-164A-4723-84F0-B1E4B080DDEC}" type="slidenum">
              <a:rPr lang="en-US" smtClean="0"/>
              <a:t>51</a:t>
            </a:fld>
            <a:endParaRPr lang="en-US"/>
          </a:p>
        </p:txBody>
      </p:sp>
    </p:spTree>
    <p:extLst>
      <p:ext uri="{BB962C8B-B14F-4D97-AF65-F5344CB8AC3E}">
        <p14:creationId xmlns:p14="http://schemas.microsoft.com/office/powerpoint/2010/main" val="3866797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https://www.dev2qa.com/android-contacts-database-structure/</a:t>
            </a:r>
          </a:p>
        </p:txBody>
      </p:sp>
      <p:sp>
        <p:nvSpPr>
          <p:cNvPr id="4" name="Slide Number Placeholder 3"/>
          <p:cNvSpPr>
            <a:spLocks noGrp="1"/>
          </p:cNvSpPr>
          <p:nvPr>
            <p:ph type="sldNum" sz="quarter" idx="5"/>
          </p:nvPr>
        </p:nvSpPr>
        <p:spPr/>
        <p:txBody>
          <a:bodyPr/>
          <a:lstStyle/>
          <a:p>
            <a:fld id="{DDBF98C7-164A-4723-84F0-B1E4B080DDEC}" type="slidenum">
              <a:rPr lang="en-US" smtClean="0"/>
              <a:t>3</a:t>
            </a:fld>
            <a:endParaRPr lang="en-US"/>
          </a:p>
        </p:txBody>
      </p:sp>
    </p:spTree>
    <p:extLst>
      <p:ext uri="{BB962C8B-B14F-4D97-AF65-F5344CB8AC3E}">
        <p14:creationId xmlns:p14="http://schemas.microsoft.com/office/powerpoint/2010/main" val="3572685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cs typeface="Calibri"/>
              </a:rPr>
              <a:t>Cmd</a:t>
            </a:r>
            <a:r>
              <a:rPr lang="en-US" dirty="0">
                <a:cs typeface="Calibri"/>
              </a:rPr>
              <a:t>: </a:t>
            </a:r>
            <a:r>
              <a:rPr lang="en-US" dirty="0" err="1">
                <a:cs typeface="Calibri"/>
              </a:rPr>
              <a:t>sqlitebrowser</a:t>
            </a:r>
            <a:r>
              <a:rPr lang="en-US" dirty="0">
                <a:cs typeface="Calibri"/>
              </a:rPr>
              <a:t> 'Pixel 3/data/data/</a:t>
            </a:r>
            <a:r>
              <a:rPr lang="en-US" dirty="0" err="1">
                <a:cs typeface="Calibri"/>
              </a:rPr>
              <a:t>com.android.providers.contacts</a:t>
            </a:r>
            <a:r>
              <a:rPr lang="en-US" dirty="0">
                <a:cs typeface="Calibri"/>
              </a:rPr>
              <a:t>/databases/contacts2.db’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a:rPr>
              <a:t> </a:t>
            </a:r>
            <a:r>
              <a:rPr lang="en-US" sz="1200" dirty="0">
                <a:ea typeface="+mn-lt"/>
                <a:cs typeface="+mn-lt"/>
                <a:hlinkClick r:id="rId3"/>
              </a:rPr>
              <a:t>https://www.dev2qa.com/android-contacts-database-structure/</a:t>
            </a:r>
            <a:endParaRPr lang="en-US" sz="1200"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DDBF98C7-164A-4723-84F0-B1E4B080DDEC}" type="slidenum">
              <a:rPr lang="en-US" smtClean="0"/>
              <a:t>8</a:t>
            </a:fld>
            <a:endParaRPr lang="en-US"/>
          </a:p>
        </p:txBody>
      </p:sp>
    </p:spTree>
    <p:extLst>
      <p:ext uri="{BB962C8B-B14F-4D97-AF65-F5344CB8AC3E}">
        <p14:creationId xmlns:p14="http://schemas.microsoft.com/office/powerpoint/2010/main" val="151738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image shows the output of the `.tables` command on the `contacts2.db` SQLite database, which is used by Android's contacts provider (`</a:t>
            </a:r>
            <a:r>
              <a:rPr lang="en-GB" dirty="0" err="1"/>
              <a:t>com.android.providers.contacts</a:t>
            </a:r>
            <a:r>
              <a:rPr lang="en-GB" dirty="0"/>
              <a:t>`) to store contact-related data on a device like the Pixel 3. Below, I’ll explain the tables and views that are most valuable in a digital forensics context, focusing on those that provide meaningful user data or </a:t>
            </a:r>
            <a:r>
              <a:rPr lang="en-GB" dirty="0" err="1"/>
              <a:t>behavioral</a:t>
            </a:r>
            <a:r>
              <a:rPr lang="en-GB" dirty="0"/>
              <a:t> insights. I’ll rank them based on their forensic value, excluding tables or views that are less useful (e.g., internal metadata or search-index-related tables like `</a:t>
            </a:r>
            <a:r>
              <a:rPr lang="en-GB" dirty="0" err="1"/>
              <a:t>search_index_content</a:t>
            </a:r>
            <a:r>
              <a:rPr lang="en-GB" dirty="0"/>
              <a:t>`, `</a:t>
            </a:r>
            <a:r>
              <a:rPr lang="en-GB" dirty="0" err="1"/>
              <a:t>search_index_segdir</a:t>
            </a:r>
            <a:r>
              <a:rPr lang="en-GB" dirty="0"/>
              <a:t>`, etc., which are primarily for system optimization).</a:t>
            </a:r>
          </a:p>
          <a:p>
            <a:endParaRPr lang="en-GB" dirty="0"/>
          </a:p>
          <a:p>
            <a:r>
              <a:rPr lang="en-GB" dirty="0"/>
              <a:t>### Explanation and Ranking of Valuable Tables/Views for Digital Forensics</a:t>
            </a:r>
          </a:p>
          <a:p>
            <a:endParaRPr lang="en-GB" dirty="0"/>
          </a:p>
          <a:p>
            <a:r>
              <a:rPr lang="en-GB" dirty="0"/>
              <a:t>#### 1. **contacts** (High Value)</a:t>
            </a:r>
          </a:p>
          <a:p>
            <a:r>
              <a:rPr lang="en-GB" dirty="0"/>
              <a:t>- **Explanation**: The `contacts` table stores core information about each contact on the device, such as the contact ID, display name, and whether the contact has been starred or pinned. It often links to other tables (like `</a:t>
            </a:r>
            <a:r>
              <a:rPr lang="en-GB" dirty="0" err="1"/>
              <a:t>raw_contacts</a:t>
            </a:r>
            <a:r>
              <a:rPr lang="en-GB" dirty="0"/>
              <a:t>`) for more detailed data.</a:t>
            </a:r>
          </a:p>
          <a:p>
            <a:r>
              <a:rPr lang="en-GB" dirty="0"/>
              <a:t>- **Forensic Value**: This table provides a high-level overview of all contacts stored on the device, which is critical for identifying relationships, frequent contacts, or key individuals in an investigation. It’s often the starting point for mapping a user’s social network.</a:t>
            </a:r>
          </a:p>
          <a:p>
            <a:r>
              <a:rPr lang="en-GB" dirty="0"/>
              <a:t>- **Rank**: 1st ( foundational for identifying contacts and linking to more detailed data).</a:t>
            </a:r>
          </a:p>
          <a:p>
            <a:endParaRPr lang="en-GB" dirty="0"/>
          </a:p>
          <a:p>
            <a:r>
              <a:rPr lang="en-GB" dirty="0"/>
              <a:t>#### 2. **</a:t>
            </a:r>
            <a:r>
              <a:rPr lang="en-GB" dirty="0" err="1"/>
              <a:t>raw_contacts</a:t>
            </a:r>
            <a:r>
              <a:rPr lang="en-GB" dirty="0"/>
              <a:t>** (High Value)</a:t>
            </a:r>
          </a:p>
          <a:p>
            <a:r>
              <a:rPr lang="en-GB" dirty="0"/>
              <a:t>- **Explanation**: The `</a:t>
            </a:r>
            <a:r>
              <a:rPr lang="en-GB" dirty="0" err="1"/>
              <a:t>raw_contacts</a:t>
            </a:r>
            <a:r>
              <a:rPr lang="en-GB" dirty="0"/>
              <a:t>` table contains raw contact entries, which are tied to specific accounts (e.g., Google, WhatsApp). Each raw contact entry links to a contact in the `contacts` table but provides additional metadata, such as the source account, sync status, and whether the contact was deleted.</a:t>
            </a:r>
          </a:p>
          <a:p>
            <a:r>
              <a:rPr lang="en-GB" dirty="0"/>
              <a:t>- **Forensic Value**: This table is crucial for understanding the origin of contacts (e.g., synced from Gmail vs. manually added) and tracking account-specific interactions. It can reveal which apps or services the user is using to manage contacts, offering insights into their digital footprint.</a:t>
            </a:r>
          </a:p>
          <a:p>
            <a:r>
              <a:rPr lang="en-GB" dirty="0"/>
              <a:t>- **Rank**: 2nd (provides account-level context and sync details).</a:t>
            </a:r>
          </a:p>
          <a:p>
            <a:endParaRPr lang="en-GB" dirty="0"/>
          </a:p>
          <a:p>
            <a:r>
              <a:rPr lang="en-GB" dirty="0"/>
              <a:t>#### 3. **data** (High Value)</a:t>
            </a:r>
          </a:p>
          <a:p>
            <a:r>
              <a:rPr lang="en-GB" dirty="0"/>
              <a:t>- **Explanation**: The `data` table stores detailed information about contacts, such as phone numbers, email addresses, physical addresses, and other structured data (e.g., birthdays, nicknames). Each row is linked to a `</a:t>
            </a:r>
            <a:r>
              <a:rPr lang="en-GB" dirty="0" err="1"/>
              <a:t>raw_contacts</a:t>
            </a:r>
            <a:r>
              <a:rPr lang="en-GB" dirty="0"/>
              <a:t>` entry and uses a `</a:t>
            </a:r>
            <a:r>
              <a:rPr lang="en-GB" dirty="0" err="1"/>
              <a:t>mimetype</a:t>
            </a:r>
            <a:r>
              <a:rPr lang="en-GB" dirty="0"/>
              <a:t>` to define the type of data (e.g., `</a:t>
            </a:r>
            <a:r>
              <a:rPr lang="en-GB" dirty="0" err="1"/>
              <a:t>vnd.android.cursor.item</a:t>
            </a:r>
            <a:r>
              <a:rPr lang="en-GB" dirty="0"/>
              <a:t>/phone_v2` for phone numbers).</a:t>
            </a:r>
          </a:p>
          <a:p>
            <a:r>
              <a:rPr lang="en-GB" dirty="0"/>
              <a:t>- **Forensic Value**: This table is a goldmine for forensics because it contains the actual contact details that can be used to reconstruct communication networks, identify key contacts, or cross-reference with other evidence (e.g., call logs, emails). It can also reveal personal details about contacts that might be relevant to an investigation.</a:t>
            </a:r>
          </a:p>
          <a:p>
            <a:r>
              <a:rPr lang="en-GB" dirty="0"/>
              <a:t>- **Rank**: 3rd (rich in detailed contact information, though requires linking to `</a:t>
            </a:r>
            <a:r>
              <a:rPr lang="en-GB" dirty="0" err="1"/>
              <a:t>raw_contacts</a:t>
            </a:r>
            <a:r>
              <a:rPr lang="en-GB" dirty="0"/>
              <a:t>` for context).</a:t>
            </a:r>
          </a:p>
          <a:p>
            <a:endParaRPr lang="en-GB" dirty="0"/>
          </a:p>
          <a:p>
            <a:r>
              <a:rPr lang="en-GB" dirty="0"/>
              <a:t>#### 4. **groups** (Moderate to High Value)</a:t>
            </a:r>
          </a:p>
          <a:p>
            <a:r>
              <a:rPr lang="en-GB" dirty="0"/>
              <a:t>- **Explanation**: The `groups` table stores information about contact groups (e.g., "Family," "Work," "Friends") created by the user. It includes group IDs, names, and metadata about the group’s visibility or sync status.</a:t>
            </a:r>
          </a:p>
          <a:p>
            <a:r>
              <a:rPr lang="en-GB" dirty="0"/>
              <a:t>- **Forensic Value**: This table can reveal how the user organizes their contacts, which can provide </a:t>
            </a:r>
            <a:r>
              <a:rPr lang="en-GB" dirty="0" err="1"/>
              <a:t>behavioral</a:t>
            </a:r>
            <a:r>
              <a:rPr lang="en-GB" dirty="0"/>
              <a:t> insights (e.g., a group named "Suspects" or "Clients" might be relevant in a criminal or business investigation). It can also help identify clusters of related contacts.</a:t>
            </a:r>
          </a:p>
          <a:p>
            <a:r>
              <a:rPr lang="en-GB" dirty="0"/>
              <a:t>- **Rank**: 4th (valuable for </a:t>
            </a:r>
            <a:r>
              <a:rPr lang="en-GB" dirty="0" err="1"/>
              <a:t>behavioral</a:t>
            </a:r>
            <a:r>
              <a:rPr lang="en-GB" dirty="0"/>
              <a:t> analysis and grouping, but less detailed than `data`).</a:t>
            </a:r>
          </a:p>
          <a:p>
            <a:endParaRPr lang="en-GB" dirty="0"/>
          </a:p>
          <a:p>
            <a:r>
              <a:rPr lang="en-GB" dirty="0"/>
              <a:t>#### 5. **</a:t>
            </a:r>
            <a:r>
              <a:rPr lang="en-GB" dirty="0" err="1"/>
              <a:t>phone_lookup</a:t>
            </a:r>
            <a:r>
              <a:rPr lang="en-GB" dirty="0"/>
              <a:t>** (Moderate Value)</a:t>
            </a:r>
          </a:p>
          <a:p>
            <a:r>
              <a:rPr lang="en-GB" dirty="0"/>
              <a:t>- **Explanation**: The `</a:t>
            </a:r>
            <a:r>
              <a:rPr lang="en-GB" dirty="0" err="1"/>
              <a:t>phone_lookup</a:t>
            </a:r>
            <a:r>
              <a:rPr lang="en-GB" dirty="0"/>
              <a:t>` table is an index that maps phone numbers to contact IDs, optimized for quick lookups during calls or messaging.</a:t>
            </a:r>
          </a:p>
          <a:p>
            <a:r>
              <a:rPr lang="en-GB" dirty="0"/>
              <a:t>- **Forensic Value**: This table is useful for cross-referencing phone numbers found in other evidence (e.g., call logs, SMS) with contacts on the device. It can help confirm whether a number belongs to a known contact, which is valuable for linking communications to specific individuals.</a:t>
            </a:r>
          </a:p>
          <a:p>
            <a:r>
              <a:rPr lang="en-GB" dirty="0"/>
              <a:t>- **Rank**: 5th (helpful for mapping numbers to contacts, but less detailed than primary tables).</a:t>
            </a:r>
          </a:p>
          <a:p>
            <a:endParaRPr lang="en-GB" dirty="0"/>
          </a:p>
          <a:p>
            <a:r>
              <a:rPr lang="en-GB" dirty="0"/>
              <a:t>#### 6. **</a:t>
            </a:r>
            <a:r>
              <a:rPr lang="en-GB" dirty="0" err="1"/>
              <a:t>status_updates</a:t>
            </a:r>
            <a:r>
              <a:rPr lang="en-GB" dirty="0"/>
              <a:t>** (Moderate Value)</a:t>
            </a:r>
          </a:p>
          <a:p>
            <a:r>
              <a:rPr lang="en-GB" dirty="0"/>
              <a:t>- **Explanation**: The `</a:t>
            </a:r>
            <a:r>
              <a:rPr lang="en-GB" dirty="0" err="1"/>
              <a:t>status_updates</a:t>
            </a:r>
            <a:r>
              <a:rPr lang="en-GB" dirty="0"/>
              <a:t>` table stores status updates for contacts, typically from social or messaging apps integrated with the contacts provider (e.g., WhatsApp status or Google Talk presence).</a:t>
            </a:r>
          </a:p>
          <a:p>
            <a:r>
              <a:rPr lang="en-GB" dirty="0"/>
              <a:t>- **Forensic Value**: This table can provide insights into a user’s social interactions and the activity of their contacts (e.g., when a contact was last online). It’s particularly useful if the user is using apps that integrate status updates with the contacts system, offering a timeline of activity.</a:t>
            </a:r>
          </a:p>
          <a:p>
            <a:r>
              <a:rPr lang="en-GB" dirty="0"/>
              <a:t>- **Rank**: 6th (useful for social activity tracking, but depends on app integration).</a:t>
            </a:r>
          </a:p>
          <a:p>
            <a:endParaRPr lang="en-GB" dirty="0"/>
          </a:p>
          <a:p>
            <a:r>
              <a:rPr lang="en-GB" dirty="0"/>
              <a:t>#### 7. **</a:t>
            </a:r>
            <a:r>
              <a:rPr lang="en-GB" dirty="0" err="1"/>
              <a:t>view_data</a:t>
            </a:r>
            <a:r>
              <a:rPr lang="en-GB" dirty="0"/>
              <a:t>** (Moderate Value)</a:t>
            </a:r>
          </a:p>
          <a:p>
            <a:r>
              <a:rPr lang="en-GB" dirty="0"/>
              <a:t>- **Explanation**: The `</a:t>
            </a:r>
            <a:r>
              <a:rPr lang="en-GB" dirty="0" err="1"/>
              <a:t>view_data</a:t>
            </a:r>
            <a:r>
              <a:rPr lang="en-GB" dirty="0"/>
              <a:t>` view is a virtual table that combines data from the `data` table with other metadata, making it easier to query structured contact information (e.g., phone numbers, emails) in a more user-friendly format.</a:t>
            </a:r>
          </a:p>
          <a:p>
            <a:r>
              <a:rPr lang="en-GB" dirty="0"/>
              <a:t>- **Forensic Value**: This view simplifies access to contact details, making it easier to extract actionable data without complex joins. It’s essentially a pre-joined version of the `data` table, so its forensic value overlaps with `data` but is more convenient for quick analysis.</a:t>
            </a:r>
          </a:p>
          <a:p>
            <a:r>
              <a:rPr lang="en-GB" dirty="0"/>
              <a:t>- **Rank**: 7th (convenient for querying, but redundant with `data`).</a:t>
            </a:r>
          </a:p>
          <a:p>
            <a:endParaRPr lang="en-GB" dirty="0"/>
          </a:p>
          <a:p>
            <a:r>
              <a:rPr lang="en-GB" dirty="0"/>
              <a:t>#### 8. **accounts** (Moderate Value)</a:t>
            </a:r>
          </a:p>
          <a:p>
            <a:r>
              <a:rPr lang="en-GB" dirty="0"/>
              <a:t>- **Explanation**: The `accounts` table lists the accounts synced with the device (e.g., Google, Samsung) that contribute to the contacts database. It includes account names and types.</a:t>
            </a:r>
          </a:p>
          <a:p>
            <a:r>
              <a:rPr lang="en-GB" dirty="0"/>
              <a:t>- **Forensic Value**: This table helps identify which accounts are linked to the device, which can point investigators to other sources of evidence (e.g., Gmail, cloud backups). It also shows the scope of contact syncing, which can reveal the user’s digital ecosystem.</a:t>
            </a:r>
          </a:p>
          <a:p>
            <a:r>
              <a:rPr lang="en-GB" dirty="0"/>
              <a:t>- **Rank**: 8th (useful for identifying linked accounts, but less directly tied to user </a:t>
            </a:r>
            <a:r>
              <a:rPr lang="en-GB" dirty="0" err="1"/>
              <a:t>behavior</a:t>
            </a:r>
            <a:r>
              <a:rPr lang="en-GB" dirty="0"/>
              <a:t>).</a:t>
            </a:r>
          </a:p>
          <a:p>
            <a:endParaRPr lang="en-GB" dirty="0"/>
          </a:p>
          <a:p>
            <a:r>
              <a:rPr lang="en-GB" dirty="0"/>
              <a:t>### Tables/Views Excluded (Low Forensic Value)</a:t>
            </a:r>
          </a:p>
          <a:p>
            <a:r>
              <a:rPr lang="en-GB" dirty="0"/>
              <a:t>I’ve excluded tables like `</a:t>
            </a:r>
            <a:r>
              <a:rPr lang="en-GB" dirty="0" err="1"/>
              <a:t>search_index</a:t>
            </a:r>
            <a:r>
              <a:rPr lang="en-GB" dirty="0"/>
              <a:t>_*` (e.g., `</a:t>
            </a:r>
            <a:r>
              <a:rPr lang="en-GB" dirty="0" err="1"/>
              <a:t>search_index_content</a:t>
            </a:r>
            <a:r>
              <a:rPr lang="en-GB" dirty="0"/>
              <a:t>`, `</a:t>
            </a:r>
            <a:r>
              <a:rPr lang="en-GB" dirty="0" err="1"/>
              <a:t>search_index_segdir</a:t>
            </a:r>
            <a:r>
              <a:rPr lang="en-GB" dirty="0"/>
              <a:t>`), `</a:t>
            </a:r>
            <a:r>
              <a:rPr lang="en-GB" dirty="0" err="1"/>
              <a:t>android_metadata</a:t>
            </a:r>
            <a:r>
              <a:rPr lang="en-GB" dirty="0"/>
              <a:t>`, `</a:t>
            </a:r>
            <a:r>
              <a:rPr lang="en-GB" dirty="0" err="1"/>
              <a:t>sync_state</a:t>
            </a:r>
            <a:r>
              <a:rPr lang="en-GB" dirty="0"/>
              <a:t>`, `properties`, and others because they are primarily for system optimization, indexing, or internal bookkeeping. For example:</a:t>
            </a:r>
          </a:p>
          <a:p>
            <a:r>
              <a:rPr lang="en-GB" dirty="0"/>
              <a:t>- `</a:t>
            </a:r>
            <a:r>
              <a:rPr lang="en-GB" dirty="0" err="1"/>
              <a:t>search_index</a:t>
            </a:r>
            <a:r>
              <a:rPr lang="en-GB" dirty="0"/>
              <a:t>_*` tables are for full-text search functionality and don’t contain user-facing data.</a:t>
            </a:r>
          </a:p>
          <a:p>
            <a:r>
              <a:rPr lang="en-GB" dirty="0"/>
              <a:t>- `</a:t>
            </a:r>
            <a:r>
              <a:rPr lang="en-GB" dirty="0" err="1"/>
              <a:t>android_metadata</a:t>
            </a:r>
            <a:r>
              <a:rPr lang="en-GB" dirty="0"/>
              <a:t>` stores database versioning info (e.g., locale).</a:t>
            </a:r>
          </a:p>
          <a:p>
            <a:r>
              <a:rPr lang="en-GB" dirty="0"/>
              <a:t>- `</a:t>
            </a:r>
            <a:r>
              <a:rPr lang="en-GB" dirty="0" err="1"/>
              <a:t>sync_state</a:t>
            </a:r>
            <a:r>
              <a:rPr lang="en-GB" dirty="0"/>
              <a:t>` and related tables manage synchronization metadata, which is less relevant unless investigating specific sync issues.</a:t>
            </a:r>
          </a:p>
          <a:p>
            <a:endParaRPr lang="en-GB" dirty="0"/>
          </a:p>
          <a:p>
            <a:r>
              <a:rPr lang="en-GB" dirty="0"/>
              <a:t>### Summary of Rankings</a:t>
            </a:r>
          </a:p>
          <a:p>
            <a:r>
              <a:rPr lang="en-GB" dirty="0"/>
              <a:t>1. **contacts**: Core contact list, starting point for relationships.</a:t>
            </a:r>
          </a:p>
          <a:p>
            <a:r>
              <a:rPr lang="en-GB" dirty="0"/>
              <a:t>2. **</a:t>
            </a:r>
            <a:r>
              <a:rPr lang="en-GB" dirty="0" err="1"/>
              <a:t>raw_contacts</a:t>
            </a:r>
            <a:r>
              <a:rPr lang="en-GB" dirty="0"/>
              <a:t>**: Links contacts to accounts, revealing sources.</a:t>
            </a:r>
          </a:p>
          <a:p>
            <a:r>
              <a:rPr lang="en-GB" dirty="0"/>
              <a:t>3. **data**: Detailed contact info (phone, email, etc.).</a:t>
            </a:r>
          </a:p>
          <a:p>
            <a:r>
              <a:rPr lang="en-GB" dirty="0"/>
              <a:t>4. **groups**: Shows user-defined contact organization.</a:t>
            </a:r>
          </a:p>
          <a:p>
            <a:r>
              <a:rPr lang="en-GB" dirty="0"/>
              <a:t>5. **</a:t>
            </a:r>
            <a:r>
              <a:rPr lang="en-GB" dirty="0" err="1"/>
              <a:t>phone_lookup</a:t>
            </a:r>
            <a:r>
              <a:rPr lang="en-GB" dirty="0"/>
              <a:t>**: Maps numbers to contacts for cross-referencing.</a:t>
            </a:r>
          </a:p>
          <a:p>
            <a:r>
              <a:rPr lang="en-GB" dirty="0"/>
              <a:t>6. **</a:t>
            </a:r>
            <a:r>
              <a:rPr lang="en-GB" dirty="0" err="1"/>
              <a:t>status_updates</a:t>
            </a:r>
            <a:r>
              <a:rPr lang="en-GB" dirty="0"/>
              <a:t>**: Tracks social activity via status updates.</a:t>
            </a:r>
          </a:p>
          <a:p>
            <a:r>
              <a:rPr lang="en-GB" dirty="0"/>
              <a:t>7. **</a:t>
            </a:r>
            <a:r>
              <a:rPr lang="en-GB" dirty="0" err="1"/>
              <a:t>view_data</a:t>
            </a:r>
            <a:r>
              <a:rPr lang="en-GB" dirty="0"/>
              <a:t>**: Simplified access to contact details.</a:t>
            </a:r>
          </a:p>
          <a:p>
            <a:r>
              <a:rPr lang="en-GB" dirty="0"/>
              <a:t>8. **accounts**: Identifies synced accounts for broader context.</a:t>
            </a:r>
          </a:p>
          <a:p>
            <a:endParaRPr lang="en-GB" dirty="0"/>
          </a:p>
          <a:p>
            <a:r>
              <a:rPr lang="en-GB" dirty="0"/>
              <a:t>These tables and views provide the most actionable data for digital forensics, focusing on user relationships, communication details, and </a:t>
            </a:r>
            <a:r>
              <a:rPr lang="en-GB" dirty="0" err="1"/>
              <a:t>behavioral</a:t>
            </a:r>
            <a:r>
              <a:rPr lang="en-GB" dirty="0"/>
              <a:t> patterns. </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9</a:t>
            </a:fld>
            <a:endParaRPr lang="en-US"/>
          </a:p>
        </p:txBody>
      </p:sp>
    </p:spTree>
    <p:extLst>
      <p:ext uri="{BB962C8B-B14F-4D97-AF65-F5344CB8AC3E}">
        <p14:creationId xmlns:p14="http://schemas.microsoft.com/office/powerpoint/2010/main" val="4100671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23</a:t>
            </a:fld>
            <a:endParaRPr lang="en-US"/>
          </a:p>
        </p:txBody>
      </p:sp>
    </p:spTree>
    <p:extLst>
      <p:ext uri="{BB962C8B-B14F-4D97-AF65-F5344CB8AC3E}">
        <p14:creationId xmlns:p14="http://schemas.microsoft.com/office/powerpoint/2010/main" val="3579353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25</a:t>
            </a:fld>
            <a:endParaRPr lang="en-US"/>
          </a:p>
        </p:txBody>
      </p:sp>
    </p:spTree>
    <p:extLst>
      <p:ext uri="{BB962C8B-B14F-4D97-AF65-F5344CB8AC3E}">
        <p14:creationId xmlns:p14="http://schemas.microsoft.com/office/powerpoint/2010/main" val="2363763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cs typeface="Calibri"/>
              </a:rPr>
              <a:t>Cmd</a:t>
            </a:r>
            <a:r>
              <a:rPr lang="en-US" dirty="0">
                <a:cs typeface="Calibri"/>
              </a:rPr>
              <a:t>: </a:t>
            </a:r>
            <a:r>
              <a:rPr lang="en-US" dirty="0" err="1">
                <a:cs typeface="Calibri"/>
              </a:rPr>
              <a:t>sqlitebrowser</a:t>
            </a:r>
            <a:r>
              <a:rPr lang="en-US" dirty="0">
                <a:cs typeface="Calibri"/>
              </a:rPr>
              <a:t> 'Pixel 3/data/data/</a:t>
            </a:r>
            <a:r>
              <a:rPr lang="en-US" dirty="0" err="1">
                <a:cs typeface="Calibri"/>
              </a:rPr>
              <a:t>com.android.providers.contacts</a:t>
            </a:r>
            <a:r>
              <a:rPr lang="en-US" dirty="0">
                <a:cs typeface="Calibri"/>
              </a:rPr>
              <a:t>/databases/contacts2.db’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a:rPr>
              <a:t> </a:t>
            </a:r>
            <a:r>
              <a:rPr lang="en-US" sz="1200" dirty="0">
                <a:ea typeface="+mn-lt"/>
                <a:cs typeface="+mn-lt"/>
                <a:hlinkClick r:id="rId3"/>
              </a:rPr>
              <a:t>https://www.dev2qa.com/android-contacts-database-structure/</a:t>
            </a:r>
            <a:endParaRPr lang="en-US" sz="1200"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DDBF98C7-164A-4723-84F0-B1E4B080DDEC}" type="slidenum">
              <a:rPr lang="en-US" smtClean="0"/>
              <a:t>28</a:t>
            </a:fld>
            <a:endParaRPr lang="en-US"/>
          </a:p>
        </p:txBody>
      </p:sp>
    </p:spTree>
    <p:extLst>
      <p:ext uri="{BB962C8B-B14F-4D97-AF65-F5344CB8AC3E}">
        <p14:creationId xmlns:p14="http://schemas.microsoft.com/office/powerpoint/2010/main" val="2153841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image shows the output of the SQLite command `pragma </a:t>
            </a:r>
            <a:r>
              <a:rPr lang="en-GB" dirty="0" err="1"/>
              <a:t>table_info</a:t>
            </a:r>
            <a:r>
              <a:rPr lang="en-GB" dirty="0"/>
              <a:t>(contacts);`, which provides the schema (structure) of the `contacts` table in the `contacts2.db` database. This table is part of Android's contacts provider system, used to store core information about contacts on a device like the Pixel 3. Below, I’ll explain each column in the `contacts` table, including its data type, constraints, and purpose, with a focus on its relevance in a digital forensics context.</a:t>
            </a:r>
          </a:p>
          <a:p>
            <a:endParaRPr lang="en-GB" dirty="0"/>
          </a:p>
          <a:p>
            <a:r>
              <a:rPr lang="en-GB" dirty="0"/>
              <a:t>### Explanation of Columns in the `contacts` Table</a:t>
            </a:r>
          </a:p>
          <a:p>
            <a:endParaRPr lang="en-GB" dirty="0"/>
          </a:p>
          <a:p>
            <a:r>
              <a:rPr lang="en-GB" dirty="0"/>
              <a:t>1. **_id** (INTEGER, NOT NULL, Primary Key)</a:t>
            </a:r>
          </a:p>
          <a:p>
            <a:r>
              <a:rPr lang="en-GB" dirty="0"/>
              <a:t>   - **Explanation**: This is the unique identifier for each contact entry in the table. It’s an auto-incrementing integer that serves as the primary key.</a:t>
            </a:r>
          </a:p>
          <a:p>
            <a:r>
              <a:rPr lang="en-GB" dirty="0"/>
              <a:t>   - **Purpose**: Used to uniquely identify a contact and link to related data in other tables (e.g., `</a:t>
            </a:r>
            <a:r>
              <a:rPr lang="en-GB" dirty="0" err="1"/>
              <a:t>raw_contacts</a:t>
            </a:r>
            <a:r>
              <a:rPr lang="en-GB" dirty="0"/>
              <a:t>`, `data`).</a:t>
            </a:r>
          </a:p>
          <a:p>
            <a:r>
              <a:rPr lang="en-GB" dirty="0"/>
              <a:t>   - **Forensic Value**: Essential for mapping relationships between tables. For example, you can use `_id` to find all phone numbers for a contact in the `data` table.</a:t>
            </a:r>
          </a:p>
          <a:p>
            <a:endParaRPr lang="en-GB" dirty="0"/>
          </a:p>
          <a:p>
            <a:r>
              <a:rPr lang="en-GB" dirty="0"/>
              <a:t>2. **</a:t>
            </a:r>
            <a:r>
              <a:rPr lang="en-GB" dirty="0" err="1"/>
              <a:t>name_raw_contact_id</a:t>
            </a:r>
            <a:r>
              <a:rPr lang="en-GB" dirty="0"/>
              <a:t>** (INTEGER, NULL, Default: 0)</a:t>
            </a:r>
          </a:p>
          <a:p>
            <a:r>
              <a:rPr lang="en-GB" dirty="0"/>
              <a:t>   - **Explanation**: This column stores the ID of the `</a:t>
            </a:r>
            <a:r>
              <a:rPr lang="en-GB" dirty="0" err="1"/>
              <a:t>raw_contacts</a:t>
            </a:r>
            <a:r>
              <a:rPr lang="en-GB" dirty="0"/>
              <a:t>` entry that provides the display name for this contact. A single contact in the `contacts` table can aggregate multiple `</a:t>
            </a:r>
            <a:r>
              <a:rPr lang="en-GB" dirty="0" err="1"/>
              <a:t>raw_contacts</a:t>
            </a:r>
            <a:r>
              <a:rPr lang="en-GB" dirty="0"/>
              <a:t>` entries (e.g., one from Google, one from WhatsApp), and this points to the primary one used for the name.</a:t>
            </a:r>
          </a:p>
          <a:p>
            <a:r>
              <a:rPr lang="en-GB" dirty="0"/>
              <a:t>   - **Purpose**: Links the contact to its primary raw contact for naming purposes.</a:t>
            </a:r>
          </a:p>
          <a:p>
            <a:r>
              <a:rPr lang="en-GB" dirty="0"/>
              <a:t>   - **Forensic Value**: Useful for tracing the source of a contact’s display name and understanding how contacts are aggregated across accounts.</a:t>
            </a:r>
          </a:p>
          <a:p>
            <a:endParaRPr lang="en-GB" dirty="0"/>
          </a:p>
          <a:p>
            <a:r>
              <a:rPr lang="en-GB" dirty="0"/>
              <a:t>3. **</a:t>
            </a:r>
            <a:r>
              <a:rPr lang="en-GB" dirty="0" err="1"/>
              <a:t>photo_id</a:t>
            </a:r>
            <a:r>
              <a:rPr lang="en-GB" dirty="0"/>
              <a:t>** (INTEGER, NULL, Default: 0)</a:t>
            </a:r>
          </a:p>
          <a:p>
            <a:r>
              <a:rPr lang="en-GB" dirty="0"/>
              <a:t>   - **Explanation**: This column stores the ID of the contact’s photo, if one exists, linking to a photo stored elsewhere (e.g., in the `data` table or a file system).</a:t>
            </a:r>
          </a:p>
          <a:p>
            <a:r>
              <a:rPr lang="en-GB" dirty="0"/>
              <a:t>   - **Purpose**: Associates a contact with a profile picture.</a:t>
            </a:r>
          </a:p>
          <a:p>
            <a:r>
              <a:rPr lang="en-GB" dirty="0"/>
              <a:t>   - **Forensic Value**: Can be used to retrieve a contact’s photo, which might be relevant for identification or visual confirmation in an investigation.</a:t>
            </a:r>
          </a:p>
          <a:p>
            <a:endParaRPr lang="en-GB" dirty="0"/>
          </a:p>
          <a:p>
            <a:r>
              <a:rPr lang="en-GB" dirty="0"/>
              <a:t>4. **</a:t>
            </a:r>
            <a:r>
              <a:rPr lang="en-GB" dirty="0" err="1"/>
              <a:t>photo_file_id</a:t>
            </a:r>
            <a:r>
              <a:rPr lang="en-GB" dirty="0"/>
              <a:t>** (INTEGER, NULL, Default: 0)</a:t>
            </a:r>
          </a:p>
          <a:p>
            <a:r>
              <a:rPr lang="en-GB" dirty="0"/>
              <a:t>   - **Explanation**: This column stores the ID of the file containing the contact’s photo, typically used for high-resolution images stored separately.</a:t>
            </a:r>
          </a:p>
          <a:p>
            <a:r>
              <a:rPr lang="en-GB" dirty="0"/>
              <a:t>   - **Purpose**: Provides a reference to the actual photo file, as opposed to `</a:t>
            </a:r>
            <a:r>
              <a:rPr lang="en-GB" dirty="0" err="1"/>
              <a:t>photo_id</a:t>
            </a:r>
            <a:r>
              <a:rPr lang="en-GB" dirty="0"/>
              <a:t>`, which might point to a thumbnail.</a:t>
            </a:r>
          </a:p>
          <a:p>
            <a:r>
              <a:rPr lang="en-GB" dirty="0"/>
              <a:t>   - **Forensic Value**: Similar to `</a:t>
            </a:r>
            <a:r>
              <a:rPr lang="en-GB" dirty="0" err="1"/>
              <a:t>photo_id</a:t>
            </a:r>
            <a:r>
              <a:rPr lang="en-GB" dirty="0"/>
              <a:t>`, it helps retrieve a contact’s photo, potentially offering higher-quality images for forensic analysis.</a:t>
            </a:r>
          </a:p>
          <a:p>
            <a:endParaRPr lang="en-GB" dirty="0"/>
          </a:p>
          <a:p>
            <a:r>
              <a:rPr lang="en-GB" dirty="0"/>
              <a:t>5. **</a:t>
            </a:r>
            <a:r>
              <a:rPr lang="en-GB" dirty="0" err="1"/>
              <a:t>custom_ringtone</a:t>
            </a:r>
            <a:r>
              <a:rPr lang="en-GB" dirty="0"/>
              <a:t>** (TEXT, NULL, Default: 0)</a:t>
            </a:r>
          </a:p>
          <a:p>
            <a:r>
              <a:rPr lang="en-GB" dirty="0"/>
              <a:t>   - **Explanation**: This column stores the URI (as text) of a custom ringtone assigned to the contact, if any.</a:t>
            </a:r>
          </a:p>
          <a:p>
            <a:r>
              <a:rPr lang="en-GB" dirty="0"/>
              <a:t>   - **Purpose**: Allows the user to set a specific ringtone for a contact, which plays when they call.</a:t>
            </a:r>
          </a:p>
          <a:p>
            <a:r>
              <a:rPr lang="en-GB" dirty="0"/>
              <a:t>   - **Forensic Value**: Indicates user customization, which can provide </a:t>
            </a:r>
            <a:r>
              <a:rPr lang="en-GB" dirty="0" err="1"/>
              <a:t>behavioral</a:t>
            </a:r>
            <a:r>
              <a:rPr lang="en-GB" dirty="0"/>
              <a:t> insights (e.g., a unique ringtone might suggest a significant contact, like a family member or close associate).</a:t>
            </a:r>
          </a:p>
          <a:p>
            <a:endParaRPr lang="en-GB" dirty="0"/>
          </a:p>
          <a:p>
            <a:r>
              <a:rPr lang="en-GB" dirty="0"/>
              <a:t>6. **</a:t>
            </a:r>
            <a:r>
              <a:rPr lang="en-GB" dirty="0" err="1"/>
              <a:t>send_to_voicemail</a:t>
            </a:r>
            <a:r>
              <a:rPr lang="en-GB" dirty="0"/>
              <a:t>** (INTEGER, NOT NULL, Default: 0)</a:t>
            </a:r>
          </a:p>
          <a:p>
            <a:r>
              <a:rPr lang="en-GB" dirty="0"/>
              <a:t>   - **Explanation**: A </a:t>
            </a:r>
            <a:r>
              <a:rPr lang="en-GB" dirty="0" err="1"/>
              <a:t>boolean</a:t>
            </a:r>
            <a:r>
              <a:rPr lang="en-GB" dirty="0"/>
              <a:t> flag (0 or 1) indicating whether calls from this contact should be sent directly to voicemail.</a:t>
            </a:r>
          </a:p>
          <a:p>
            <a:r>
              <a:rPr lang="en-GB" dirty="0"/>
              <a:t>   - **Purpose**: Used to manage call handling for specific contacts.</a:t>
            </a:r>
          </a:p>
          <a:p>
            <a:r>
              <a:rPr lang="en-GB" dirty="0"/>
              <a:t>   - **Forensic Value**: Can reveal the user’s relationship with the contact (e.g., sending calls to voicemail might indicate avoidance or a strained relationship).</a:t>
            </a:r>
          </a:p>
          <a:p>
            <a:endParaRPr lang="en-GB" dirty="0"/>
          </a:p>
          <a:p>
            <a:r>
              <a:rPr lang="en-GB" dirty="0"/>
              <a:t>7. **</a:t>
            </a:r>
            <a:r>
              <a:rPr lang="en-GB" dirty="0" err="1"/>
              <a:t>x_times_contacted</a:t>
            </a:r>
            <a:r>
              <a:rPr lang="en-GB" dirty="0"/>
              <a:t>** (INTEGER, NOT NULL, Default: 0)</a:t>
            </a:r>
          </a:p>
          <a:p>
            <a:r>
              <a:rPr lang="en-GB" dirty="0"/>
              <a:t>   - **Explanation**: This column tracks the number of times the user has initiated contact with this person (e.g., via calls or messages). Note: This field is deprecated in newer Android versions and may not be updated.</a:t>
            </a:r>
          </a:p>
          <a:p>
            <a:r>
              <a:rPr lang="en-GB" dirty="0"/>
              <a:t>   - **Purpose**: Historically used to rank contacts by frequency of interaction.</a:t>
            </a:r>
          </a:p>
          <a:p>
            <a:r>
              <a:rPr lang="en-GB" dirty="0"/>
              <a:t>   - **Forensic Value**: If populated, it can indicate the frequency of interaction, helping identify key contacts. However, its reliability depends on the Android version and usage.</a:t>
            </a:r>
          </a:p>
          <a:p>
            <a:endParaRPr lang="en-GB" dirty="0"/>
          </a:p>
          <a:p>
            <a:r>
              <a:rPr lang="en-GB" dirty="0"/>
              <a:t>8. **</a:t>
            </a:r>
            <a:r>
              <a:rPr lang="en-GB" dirty="0" err="1"/>
              <a:t>x_last_time_contacted</a:t>
            </a:r>
            <a:r>
              <a:rPr lang="en-GB" dirty="0"/>
              <a:t>** (INTEGER, NOT NULL, Default: 0)</a:t>
            </a:r>
          </a:p>
          <a:p>
            <a:r>
              <a:rPr lang="en-GB" dirty="0"/>
              <a:t>   - **Explanation**: Stores a timestamp (in milliseconds since epoch) of the last time the user initiated contact with this person. Like `</a:t>
            </a:r>
            <a:r>
              <a:rPr lang="en-GB" dirty="0" err="1"/>
              <a:t>x_times_contacted</a:t>
            </a:r>
            <a:r>
              <a:rPr lang="en-GB" dirty="0"/>
              <a:t>`, this field is deprecated.</a:t>
            </a:r>
          </a:p>
          <a:p>
            <a:r>
              <a:rPr lang="en-GB" dirty="0"/>
              <a:t>   - **Purpose**: Tracks the most recent interaction for ranking or display purposes.</a:t>
            </a:r>
          </a:p>
          <a:p>
            <a:r>
              <a:rPr lang="en-GB" dirty="0"/>
              <a:t>   - **Forensic Value**: If populated, it provides a timeline of interactions, which is valuable for establishing communication patterns. Its usefulness is limited if the field isn’t updated.</a:t>
            </a:r>
          </a:p>
          <a:p>
            <a:endParaRPr lang="en-GB" dirty="0"/>
          </a:p>
          <a:p>
            <a:r>
              <a:rPr lang="en-GB" dirty="0"/>
              <a:t>9. **</a:t>
            </a:r>
            <a:r>
              <a:rPr lang="en-GB" dirty="0" err="1"/>
              <a:t>last_time_contacted</a:t>
            </a:r>
            <a:r>
              <a:rPr lang="en-GB" dirty="0"/>
              <a:t>** (INTEGER, NULL, Default: 0)</a:t>
            </a:r>
          </a:p>
          <a:p>
            <a:r>
              <a:rPr lang="en-GB" dirty="0"/>
              <a:t>   - **Explanation**: Stores a timestamp (in milliseconds since epoch) of the last time the contact was interacted with (e.g., called, messaged). Unlike `</a:t>
            </a:r>
            <a:r>
              <a:rPr lang="en-GB" dirty="0" err="1"/>
              <a:t>x_last_time_contacted</a:t>
            </a:r>
            <a:r>
              <a:rPr lang="en-GB" dirty="0"/>
              <a:t>`, this field is still used in modern Android versions.</a:t>
            </a:r>
          </a:p>
          <a:p>
            <a:r>
              <a:rPr lang="en-GB" dirty="0"/>
              <a:t>   - **Purpose**: Tracks recent interactions for contact management and display.</a:t>
            </a:r>
          </a:p>
          <a:p>
            <a:r>
              <a:rPr lang="en-GB" dirty="0"/>
              <a:t>   - **Forensic Value**: Highly valuable for establishing a timeline of communication. It can help pinpoint when the user last interacted with a contact, which is critical in investigations.</a:t>
            </a:r>
          </a:p>
          <a:p>
            <a:endParaRPr lang="en-GB" dirty="0"/>
          </a:p>
          <a:p>
            <a:r>
              <a:rPr lang="en-GB" dirty="0"/>
              <a:t>10. **starred** (INTEGER, NOT NULL, Default: 0)</a:t>
            </a:r>
          </a:p>
          <a:p>
            <a:r>
              <a:rPr lang="en-GB" dirty="0"/>
              <a:t>    - **Explanation**: A </a:t>
            </a:r>
            <a:r>
              <a:rPr lang="en-GB" dirty="0" err="1"/>
              <a:t>boolean</a:t>
            </a:r>
            <a:r>
              <a:rPr lang="en-GB" dirty="0"/>
              <a:t> flag (0 or 1) indicating whether the contact is marked as a </a:t>
            </a:r>
            <a:r>
              <a:rPr lang="en-GB" dirty="0" err="1"/>
              <a:t>favorite</a:t>
            </a:r>
            <a:r>
              <a:rPr lang="en-GB" dirty="0"/>
              <a:t> (starred).</a:t>
            </a:r>
          </a:p>
          <a:p>
            <a:r>
              <a:rPr lang="en-GB" dirty="0"/>
              <a:t>    - **Purpose**: Allows users to mark important contacts for quick access.</a:t>
            </a:r>
          </a:p>
          <a:p>
            <a:r>
              <a:rPr lang="en-GB" dirty="0"/>
              <a:t>    - **Forensic Value**: Indicates the user’s prioritization of contacts, which can highlight significant relationships (e.g., a starred contact might be a close friend, family member, or key associate).</a:t>
            </a:r>
          </a:p>
          <a:p>
            <a:endParaRPr lang="en-GB" dirty="0"/>
          </a:p>
          <a:p>
            <a:r>
              <a:rPr lang="en-GB" dirty="0"/>
              <a:t>11. **pinned** (INTEGER, NOT NULL, Default: 0)</a:t>
            </a:r>
          </a:p>
          <a:p>
            <a:r>
              <a:rPr lang="en-GB" dirty="0"/>
              <a:t>    - **Explanation**: A </a:t>
            </a:r>
            <a:r>
              <a:rPr lang="en-GB" dirty="0" err="1"/>
              <a:t>boolean</a:t>
            </a:r>
            <a:r>
              <a:rPr lang="en-GB" dirty="0"/>
              <a:t> flag (0 or 1) indicating whether the contact is pinned to the top of the contact list.</a:t>
            </a:r>
          </a:p>
          <a:p>
            <a:r>
              <a:rPr lang="en-GB" dirty="0"/>
              <a:t>    - **Purpose**: Used for UI purposes to keep frequently accessed contacts at the top.</a:t>
            </a:r>
          </a:p>
          <a:p>
            <a:r>
              <a:rPr lang="en-GB" dirty="0"/>
              <a:t>    - **Forensic Value**: Similar to `starred`, it shows user prioritization, providing insight into important relationships.</a:t>
            </a:r>
          </a:p>
          <a:p>
            <a:endParaRPr lang="en-GB" dirty="0"/>
          </a:p>
          <a:p>
            <a:r>
              <a:rPr lang="en-GB" dirty="0"/>
              <a:t>12. **</a:t>
            </a:r>
            <a:r>
              <a:rPr lang="en-GB" dirty="0" err="1"/>
              <a:t>has_phone_number</a:t>
            </a:r>
            <a:r>
              <a:rPr lang="en-GB" dirty="0"/>
              <a:t>** (INTEGER, NOT NULL, Default: 0)</a:t>
            </a:r>
          </a:p>
          <a:p>
            <a:r>
              <a:rPr lang="en-GB" dirty="0"/>
              <a:t>    - **Explanation**: A </a:t>
            </a:r>
            <a:r>
              <a:rPr lang="en-GB" dirty="0" err="1"/>
              <a:t>boolean</a:t>
            </a:r>
            <a:r>
              <a:rPr lang="en-GB" dirty="0"/>
              <a:t> flag (0 or 1) indicating whether the contact has at least one phone number associated with them.</a:t>
            </a:r>
          </a:p>
          <a:p>
            <a:r>
              <a:rPr lang="en-GB" dirty="0"/>
              <a:t>    - **Purpose**: Used for quick filtering in the UI (e.g., to show only contacts with phone numbers in the </a:t>
            </a:r>
            <a:r>
              <a:rPr lang="en-GB" dirty="0" err="1"/>
              <a:t>dialer</a:t>
            </a:r>
            <a:r>
              <a:rPr lang="en-GB" dirty="0"/>
              <a:t>).</a:t>
            </a:r>
          </a:p>
          <a:p>
            <a:r>
              <a:rPr lang="en-GB" dirty="0"/>
              <a:t>    - **Forensic Value**: Helps identify contacts that can be called or messaged, which is useful for focusing on communication-related evidence.</a:t>
            </a:r>
          </a:p>
          <a:p>
            <a:endParaRPr lang="en-GB" dirty="0"/>
          </a:p>
          <a:p>
            <a:r>
              <a:rPr lang="en-GB" dirty="0"/>
              <a:t>13. **lookup** (TEXT, NULL, Default: 0)</a:t>
            </a:r>
          </a:p>
          <a:p>
            <a:r>
              <a:rPr lang="en-GB" dirty="0"/>
              <a:t>    - **Explanation**: Stores a lookup key (a unique string) used to identify the contact across apps and sync operations. It’s typically a combination of the contact’s ID and other data.</a:t>
            </a:r>
          </a:p>
          <a:p>
            <a:r>
              <a:rPr lang="en-GB" dirty="0"/>
              <a:t>    - **Purpose**: Ensures consistent identification of a contact, even if the `_id` changes (e.g., after a sync or restore).</a:t>
            </a:r>
          </a:p>
          <a:p>
            <a:r>
              <a:rPr lang="en-GB" dirty="0"/>
              <a:t>    - **Forensic Value**: Useful for tracking a contact across different systems or backups, ensuring continuity in an investigation.</a:t>
            </a:r>
          </a:p>
          <a:p>
            <a:endParaRPr lang="en-GB" dirty="0"/>
          </a:p>
          <a:p>
            <a:r>
              <a:rPr lang="en-GB" dirty="0"/>
              <a:t>14. **</a:t>
            </a:r>
            <a:r>
              <a:rPr lang="en-GB" dirty="0" err="1"/>
              <a:t>status_update_id</a:t>
            </a:r>
            <a:r>
              <a:rPr lang="en-GB" dirty="0"/>
              <a:t>** (INTEGER, NULL, Default: 0)</a:t>
            </a:r>
          </a:p>
          <a:p>
            <a:r>
              <a:rPr lang="en-GB" dirty="0"/>
              <a:t>    - **Explanation**: Links to an entry in the `</a:t>
            </a:r>
            <a:r>
              <a:rPr lang="en-GB" dirty="0" err="1"/>
              <a:t>status_updates</a:t>
            </a:r>
            <a:r>
              <a:rPr lang="en-GB" dirty="0"/>
              <a:t>` table, which stores status updates for the contact (e.g., from social apps like WhatsApp or Google Talk).</a:t>
            </a:r>
          </a:p>
          <a:p>
            <a:r>
              <a:rPr lang="en-GB" dirty="0"/>
              <a:t>    - **Purpose**: Associates a contact with their latest status update.</a:t>
            </a:r>
          </a:p>
          <a:p>
            <a:r>
              <a:rPr lang="en-GB" dirty="0"/>
              <a:t>    - **Forensic Value**: Can provide social activity insights, such as the contact’s last known status, which might indicate their availability or activity at a specific time.</a:t>
            </a:r>
          </a:p>
          <a:p>
            <a:endParaRPr lang="en-GB" dirty="0"/>
          </a:p>
          <a:p>
            <a:r>
              <a:rPr lang="en-GB" dirty="0"/>
              <a:t>15. **</a:t>
            </a:r>
            <a:r>
              <a:rPr lang="en-GB" dirty="0" err="1"/>
              <a:t>contact_last_updated_timestamp</a:t>
            </a:r>
            <a:r>
              <a:rPr lang="en-GB" dirty="0"/>
              <a:t>** (INTEGER, NULL, Default: 0)</a:t>
            </a:r>
          </a:p>
          <a:p>
            <a:r>
              <a:rPr lang="en-GB" dirty="0"/>
              <a:t>    - **Explanation**: Stores a timestamp (in milliseconds since epoch) of the last time the contact’s data was updated (e.g., when a phone number was added or the name was changed).</a:t>
            </a:r>
          </a:p>
          <a:p>
            <a:r>
              <a:rPr lang="en-GB" dirty="0"/>
              <a:t>    - **Purpose**: Tracks when the contact entry was last modified.</a:t>
            </a:r>
          </a:p>
          <a:p>
            <a:r>
              <a:rPr lang="en-GB" dirty="0"/>
              <a:t>    - **Forensic Value**: Critical for establishing a timeline of changes to the contact. It can help determine when a contact was added or modified, which might correlate with key events in an investigation.</a:t>
            </a:r>
          </a:p>
          <a:p>
            <a:endParaRPr lang="en-GB" dirty="0"/>
          </a:p>
          <a:p>
            <a:r>
              <a:rPr lang="en-GB" dirty="0"/>
              <a:t>### Summary of Forensic Relevance</a:t>
            </a:r>
          </a:p>
          <a:p>
            <a:r>
              <a:rPr lang="en-GB" dirty="0"/>
              <a:t>- **High-Value Columns**:</a:t>
            </a:r>
          </a:p>
          <a:p>
            <a:r>
              <a:rPr lang="en-GB" dirty="0"/>
              <a:t>  - `</a:t>
            </a:r>
            <a:r>
              <a:rPr lang="en-GB" dirty="0" err="1"/>
              <a:t>last_time_contacted</a:t>
            </a:r>
            <a:r>
              <a:rPr lang="en-GB" dirty="0"/>
              <a:t>`: Establishes a timeline of interactions.</a:t>
            </a:r>
          </a:p>
          <a:p>
            <a:r>
              <a:rPr lang="en-GB" dirty="0"/>
              <a:t>  - `</a:t>
            </a:r>
            <a:r>
              <a:rPr lang="en-GB" dirty="0" err="1"/>
              <a:t>contact_last_updated_timestamp</a:t>
            </a:r>
            <a:r>
              <a:rPr lang="en-GB" dirty="0"/>
              <a:t>`: Shows when the contact was last modified.</a:t>
            </a:r>
          </a:p>
          <a:p>
            <a:r>
              <a:rPr lang="en-GB" dirty="0"/>
              <a:t>  - `_id`: Links to other tables for detailed data (e.g., phone numbers in `data`).</a:t>
            </a:r>
          </a:p>
          <a:p>
            <a:r>
              <a:rPr lang="en-GB" dirty="0"/>
              <a:t>  - `starred` and `pinned`: Indicate important contacts.</a:t>
            </a:r>
          </a:p>
          <a:p>
            <a:r>
              <a:rPr lang="en-GB" dirty="0"/>
              <a:t>  - `</a:t>
            </a:r>
            <a:r>
              <a:rPr lang="en-GB" dirty="0" err="1"/>
              <a:t>has_phone_number</a:t>
            </a:r>
            <a:r>
              <a:rPr lang="en-GB" dirty="0"/>
              <a:t>`: Filters contacts with communication potential.</a:t>
            </a:r>
          </a:p>
          <a:p>
            <a:r>
              <a:rPr lang="en-GB" dirty="0"/>
              <a:t>- **Moderate-Value Columns**:</a:t>
            </a:r>
          </a:p>
          <a:p>
            <a:r>
              <a:rPr lang="en-GB" dirty="0"/>
              <a:t>  - `</a:t>
            </a:r>
            <a:r>
              <a:rPr lang="en-GB" dirty="0" err="1"/>
              <a:t>name_raw_contact_id</a:t>
            </a:r>
            <a:r>
              <a:rPr lang="en-GB" dirty="0"/>
              <a:t>`: Links to the source of the contact’s name.</a:t>
            </a:r>
          </a:p>
          <a:p>
            <a:r>
              <a:rPr lang="en-GB" dirty="0"/>
              <a:t>  - `</a:t>
            </a:r>
            <a:r>
              <a:rPr lang="en-GB" dirty="0" err="1"/>
              <a:t>status_update_id</a:t>
            </a:r>
            <a:r>
              <a:rPr lang="en-GB" dirty="0"/>
              <a:t>`: Provides social activity insights.</a:t>
            </a:r>
          </a:p>
          <a:p>
            <a:r>
              <a:rPr lang="en-GB" dirty="0"/>
              <a:t>  - `</a:t>
            </a:r>
            <a:r>
              <a:rPr lang="en-GB" dirty="0" err="1"/>
              <a:t>send_to_voicemail</a:t>
            </a:r>
            <a:r>
              <a:rPr lang="en-GB" dirty="0"/>
              <a:t>`: Reveals user </a:t>
            </a:r>
            <a:r>
              <a:rPr lang="en-GB" dirty="0" err="1"/>
              <a:t>behavior</a:t>
            </a:r>
            <a:r>
              <a:rPr lang="en-GB" dirty="0"/>
              <a:t> toward the contact.</a:t>
            </a:r>
          </a:p>
          <a:p>
            <a:r>
              <a:rPr lang="en-GB" dirty="0"/>
              <a:t>  - `</a:t>
            </a:r>
            <a:r>
              <a:rPr lang="en-GB" dirty="0" err="1"/>
              <a:t>custom_ringtone</a:t>
            </a:r>
            <a:r>
              <a:rPr lang="en-GB" dirty="0"/>
              <a:t>`: Indicates customization and potential significance.</a:t>
            </a:r>
          </a:p>
          <a:p>
            <a:r>
              <a:rPr lang="en-GB" dirty="0"/>
              <a:t>- **Lower-Value Columns**:</a:t>
            </a:r>
          </a:p>
          <a:p>
            <a:r>
              <a:rPr lang="en-GB" dirty="0"/>
              <a:t>  - `</a:t>
            </a:r>
            <a:r>
              <a:rPr lang="en-GB" dirty="0" err="1"/>
              <a:t>photo_id</a:t>
            </a:r>
            <a:r>
              <a:rPr lang="en-GB" dirty="0"/>
              <a:t>`, `</a:t>
            </a:r>
            <a:r>
              <a:rPr lang="en-GB" dirty="0" err="1"/>
              <a:t>photo_file_id</a:t>
            </a:r>
            <a:r>
              <a:rPr lang="en-GB" dirty="0"/>
              <a:t>`: Useful for visual identification but less critical.</a:t>
            </a:r>
          </a:p>
          <a:p>
            <a:r>
              <a:rPr lang="en-GB" dirty="0"/>
              <a:t>  - `</a:t>
            </a:r>
            <a:r>
              <a:rPr lang="en-GB" dirty="0" err="1"/>
              <a:t>x_times_contacted</a:t>
            </a:r>
            <a:r>
              <a:rPr lang="en-GB" dirty="0"/>
              <a:t>`, `</a:t>
            </a:r>
            <a:r>
              <a:rPr lang="en-GB" dirty="0" err="1"/>
              <a:t>x_last_time_contacted</a:t>
            </a:r>
            <a:r>
              <a:rPr lang="en-GB" dirty="0"/>
              <a:t>`: Deprecated and often unreliable.</a:t>
            </a:r>
          </a:p>
          <a:p>
            <a:r>
              <a:rPr lang="en-GB" dirty="0"/>
              <a:t>  - `lookup`: More technical, useful for cross-system tracking but not direct evidence.</a:t>
            </a:r>
          </a:p>
          <a:p>
            <a:endParaRPr lang="en-GB" dirty="0"/>
          </a:p>
          <a:p>
            <a:r>
              <a:rPr lang="en-GB" dirty="0"/>
              <a:t>The `contacts` table serves as a foundational table in the `contacts2.db` database, linking to other tables like `</a:t>
            </a:r>
            <a:r>
              <a:rPr lang="en-GB" dirty="0" err="1"/>
              <a:t>raw_contacts</a:t>
            </a:r>
            <a:r>
              <a:rPr lang="en-GB" dirty="0"/>
              <a:t>` and `data` for more detailed information. In a forensic investigation, columns like `</a:t>
            </a:r>
            <a:r>
              <a:rPr lang="en-GB" dirty="0" err="1"/>
              <a:t>last_time_contacted</a:t>
            </a:r>
            <a:r>
              <a:rPr lang="en-GB" dirty="0"/>
              <a:t>` and `</a:t>
            </a:r>
            <a:r>
              <a:rPr lang="en-GB" dirty="0" err="1"/>
              <a:t>contact_last_updated_timestamp</a:t>
            </a:r>
            <a:r>
              <a:rPr lang="en-GB" dirty="0"/>
              <a:t>` are particularly valuable for timeline analysis, while `starred` and `pinned` help identify key relationships.</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29</a:t>
            </a:fld>
            <a:endParaRPr lang="en-US"/>
          </a:p>
        </p:txBody>
      </p:sp>
    </p:spTree>
    <p:extLst>
      <p:ext uri="{BB962C8B-B14F-4D97-AF65-F5344CB8AC3E}">
        <p14:creationId xmlns:p14="http://schemas.microsoft.com/office/powerpoint/2010/main" val="2657867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date -d '@1581684660' -u </a:t>
            </a:r>
          </a:p>
        </p:txBody>
      </p:sp>
      <p:sp>
        <p:nvSpPr>
          <p:cNvPr id="4" name="Slide Number Placeholder 3"/>
          <p:cNvSpPr>
            <a:spLocks noGrp="1"/>
          </p:cNvSpPr>
          <p:nvPr>
            <p:ph type="sldNum" sz="quarter" idx="5"/>
          </p:nvPr>
        </p:nvSpPr>
        <p:spPr/>
        <p:txBody>
          <a:bodyPr/>
          <a:lstStyle/>
          <a:p>
            <a:fld id="{DDBF98C7-164A-4723-84F0-B1E4B080DDEC}" type="slidenum">
              <a:rPr lang="en-US" smtClean="0"/>
              <a:t>33</a:t>
            </a:fld>
            <a:endParaRPr lang="en-US"/>
          </a:p>
        </p:txBody>
      </p:sp>
    </p:spTree>
    <p:extLst>
      <p:ext uri="{BB962C8B-B14F-4D97-AF65-F5344CB8AC3E}">
        <p14:creationId xmlns:p14="http://schemas.microsoft.com/office/powerpoint/2010/main" val="2758666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4/14/2025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4/14/2025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4/14/2025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4/14/2025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4/14/2025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4/14/2025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4/14/2025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customXml" Target="../ink/ink5.xml"/><Relationship Id="rId3" Type="http://schemas.openxmlformats.org/officeDocument/2006/relationships/image" Target="../media/image14.png"/><Relationship Id="rId7" Type="http://schemas.openxmlformats.org/officeDocument/2006/relationships/customXml" Target="../ink/ink2.xml"/><Relationship Id="rId12"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6.png"/><Relationship Id="rId11" Type="http://schemas.openxmlformats.org/officeDocument/2006/relationships/customXml" Target="../ink/ink4.xml"/><Relationship Id="rId5" Type="http://schemas.openxmlformats.org/officeDocument/2006/relationships/customXml" Target="../ink/ink1.xml"/><Relationship Id="rId10" Type="http://schemas.openxmlformats.org/officeDocument/2006/relationships/image" Target="../media/image18.png"/><Relationship Id="rId4" Type="http://schemas.openxmlformats.org/officeDocument/2006/relationships/image" Target="../media/image15.png"/><Relationship Id="rId9" Type="http://schemas.openxmlformats.org/officeDocument/2006/relationships/customXml" Target="../ink/ink3.xml"/><Relationship Id="rId14" Type="http://schemas.openxmlformats.org/officeDocument/2006/relationships/image" Target="../media/image20.png"/></Relationships>
</file>

<file path=ppt/slides/_rels/slide24.xml.rels><?xml version="1.0" encoding="UTF-8" standalone="yes"?>
<Relationships xmlns="http://schemas.openxmlformats.org/package/2006/relationships"><Relationship Id="rId8" Type="http://schemas.openxmlformats.org/officeDocument/2006/relationships/customXml" Target="../ink/ink8.xml"/><Relationship Id="rId13" Type="http://schemas.openxmlformats.org/officeDocument/2006/relationships/image" Target="../media/image27.png"/><Relationship Id="rId18" Type="http://schemas.openxmlformats.org/officeDocument/2006/relationships/customXml" Target="../ink/ink13.xml"/><Relationship Id="rId3" Type="http://schemas.openxmlformats.org/officeDocument/2006/relationships/image" Target="../media/image22.png"/><Relationship Id="rId7" Type="http://schemas.openxmlformats.org/officeDocument/2006/relationships/image" Target="../media/image24.png"/><Relationship Id="rId12" Type="http://schemas.openxmlformats.org/officeDocument/2006/relationships/customXml" Target="../ink/ink10.xml"/><Relationship Id="rId17" Type="http://schemas.openxmlformats.org/officeDocument/2006/relationships/image" Target="../media/image29.png"/><Relationship Id="rId2" Type="http://schemas.openxmlformats.org/officeDocument/2006/relationships/image" Target="../media/image21.png"/><Relationship Id="rId16" Type="http://schemas.openxmlformats.org/officeDocument/2006/relationships/customXml" Target="../ink/ink12.xml"/><Relationship Id="rId1" Type="http://schemas.openxmlformats.org/officeDocument/2006/relationships/slideLayout" Target="../slideLayouts/slideLayout7.xml"/><Relationship Id="rId6" Type="http://schemas.openxmlformats.org/officeDocument/2006/relationships/customXml" Target="../ink/ink7.xml"/><Relationship Id="rId11" Type="http://schemas.openxmlformats.org/officeDocument/2006/relationships/image" Target="../media/image26.png"/><Relationship Id="rId5" Type="http://schemas.openxmlformats.org/officeDocument/2006/relationships/image" Target="../media/image23.png"/><Relationship Id="rId15" Type="http://schemas.openxmlformats.org/officeDocument/2006/relationships/image" Target="../media/image28.png"/><Relationship Id="rId10" Type="http://schemas.openxmlformats.org/officeDocument/2006/relationships/customXml" Target="../ink/ink9.xml"/><Relationship Id="rId19" Type="http://schemas.openxmlformats.org/officeDocument/2006/relationships/image" Target="../media/image30.png"/><Relationship Id="rId4" Type="http://schemas.openxmlformats.org/officeDocument/2006/relationships/customXml" Target="../ink/ink6.xml"/><Relationship Id="rId9" Type="http://schemas.openxmlformats.org/officeDocument/2006/relationships/image" Target="../media/image25.png"/><Relationship Id="rId14" Type="http://schemas.openxmlformats.org/officeDocument/2006/relationships/customXml" Target="../ink/ink11.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50.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customXml" Target="../ink/ink15.xml"/><Relationship Id="rId5" Type="http://schemas.openxmlformats.org/officeDocument/2006/relationships/image" Target="../media/image241.png"/><Relationship Id="rId4" Type="http://schemas.openxmlformats.org/officeDocument/2006/relationships/customXml" Target="../ink/ink14.xml"/></Relationships>
</file>

<file path=ppt/slides/_rels/slide26.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customXml" Target="../ink/ink17.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customXml" Target="../ink/ink23.xml"/><Relationship Id="rId18" Type="http://schemas.openxmlformats.org/officeDocument/2006/relationships/image" Target="../media/image36.png"/><Relationship Id="rId3" Type="http://schemas.openxmlformats.org/officeDocument/2006/relationships/customXml" Target="../ink/ink18.xml"/><Relationship Id="rId21" Type="http://schemas.openxmlformats.org/officeDocument/2006/relationships/customXml" Target="../ink/ink27.xml"/><Relationship Id="rId7" Type="http://schemas.openxmlformats.org/officeDocument/2006/relationships/customXml" Target="../ink/ink20.xml"/><Relationship Id="rId12" Type="http://schemas.openxmlformats.org/officeDocument/2006/relationships/image" Target="../media/image330.png"/><Relationship Id="rId17" Type="http://schemas.openxmlformats.org/officeDocument/2006/relationships/customXml" Target="../ink/ink25.xml"/><Relationship Id="rId2" Type="http://schemas.openxmlformats.org/officeDocument/2006/relationships/image" Target="../media/image34.png"/><Relationship Id="rId16" Type="http://schemas.openxmlformats.org/officeDocument/2006/relationships/image" Target="../media/image35.png"/><Relationship Id="rId20"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300.png"/><Relationship Id="rId11" Type="http://schemas.openxmlformats.org/officeDocument/2006/relationships/customXml" Target="../ink/ink22.xml"/><Relationship Id="rId24" Type="http://schemas.openxmlformats.org/officeDocument/2006/relationships/image" Target="../media/image39.png"/><Relationship Id="rId5" Type="http://schemas.openxmlformats.org/officeDocument/2006/relationships/customXml" Target="../ink/ink19.xml"/><Relationship Id="rId15" Type="http://schemas.openxmlformats.org/officeDocument/2006/relationships/customXml" Target="../ink/ink24.xml"/><Relationship Id="rId23" Type="http://schemas.openxmlformats.org/officeDocument/2006/relationships/customXml" Target="../ink/ink28.xml"/><Relationship Id="rId10" Type="http://schemas.openxmlformats.org/officeDocument/2006/relationships/image" Target="../media/image320.png"/><Relationship Id="rId19" Type="http://schemas.openxmlformats.org/officeDocument/2006/relationships/customXml" Target="../ink/ink26.xml"/><Relationship Id="rId4" Type="http://schemas.openxmlformats.org/officeDocument/2006/relationships/image" Target="../media/image290.png"/><Relationship Id="rId9" Type="http://schemas.openxmlformats.org/officeDocument/2006/relationships/customXml" Target="../ink/ink21.xml"/><Relationship Id="rId14" Type="http://schemas.openxmlformats.org/officeDocument/2006/relationships/image" Target="../media/image340.png"/><Relationship Id="rId22" Type="http://schemas.openxmlformats.org/officeDocument/2006/relationships/image" Target="../media/image38.png"/></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customXml" Target="../ink/ink32.xml"/><Relationship Id="rId13" Type="http://schemas.openxmlformats.org/officeDocument/2006/relationships/image" Target="../media/image44.png"/><Relationship Id="rId18" Type="http://schemas.openxmlformats.org/officeDocument/2006/relationships/customXml" Target="../ink/ink37.xml"/><Relationship Id="rId3" Type="http://schemas.openxmlformats.org/officeDocument/2006/relationships/image" Target="../media/image290.png"/><Relationship Id="rId21" Type="http://schemas.openxmlformats.org/officeDocument/2006/relationships/image" Target="../media/image48.png"/><Relationship Id="rId7" Type="http://schemas.openxmlformats.org/officeDocument/2006/relationships/image" Target="../media/image310.png"/><Relationship Id="rId12" Type="http://schemas.openxmlformats.org/officeDocument/2006/relationships/customXml" Target="../ink/ink34.xml"/><Relationship Id="rId17" Type="http://schemas.openxmlformats.org/officeDocument/2006/relationships/image" Target="../media/image46.png"/><Relationship Id="rId2" Type="http://schemas.openxmlformats.org/officeDocument/2006/relationships/customXml" Target="../ink/ink29.xml"/><Relationship Id="rId16" Type="http://schemas.openxmlformats.org/officeDocument/2006/relationships/customXml" Target="../ink/ink36.xml"/><Relationship Id="rId20" Type="http://schemas.openxmlformats.org/officeDocument/2006/relationships/customXml" Target="../ink/ink38.xml"/><Relationship Id="rId1" Type="http://schemas.openxmlformats.org/officeDocument/2006/relationships/slideLayout" Target="../slideLayouts/slideLayout6.xml"/><Relationship Id="rId6" Type="http://schemas.openxmlformats.org/officeDocument/2006/relationships/customXml" Target="../ink/ink31.xml"/><Relationship Id="rId11" Type="http://schemas.openxmlformats.org/officeDocument/2006/relationships/image" Target="../media/image330.png"/><Relationship Id="rId5" Type="http://schemas.openxmlformats.org/officeDocument/2006/relationships/image" Target="../media/image300.png"/><Relationship Id="rId15" Type="http://schemas.openxmlformats.org/officeDocument/2006/relationships/image" Target="../media/image45.png"/><Relationship Id="rId23" Type="http://schemas.openxmlformats.org/officeDocument/2006/relationships/image" Target="../media/image49.png"/><Relationship Id="rId10" Type="http://schemas.openxmlformats.org/officeDocument/2006/relationships/customXml" Target="../ink/ink33.xml"/><Relationship Id="rId19" Type="http://schemas.openxmlformats.org/officeDocument/2006/relationships/image" Target="../media/image47.png"/><Relationship Id="rId4" Type="http://schemas.openxmlformats.org/officeDocument/2006/relationships/customXml" Target="../ink/ink30.xml"/><Relationship Id="rId9" Type="http://schemas.openxmlformats.org/officeDocument/2006/relationships/image" Target="../media/image320.png"/><Relationship Id="rId14" Type="http://schemas.openxmlformats.org/officeDocument/2006/relationships/customXml" Target="../ink/ink35.xml"/><Relationship Id="rId22" Type="http://schemas.openxmlformats.org/officeDocument/2006/relationships/customXml" Target="../ink/ink39.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customXml" Target="../ink/ink42.xml"/><Relationship Id="rId13" Type="http://schemas.openxmlformats.org/officeDocument/2006/relationships/image" Target="../media/image190.png"/><Relationship Id="rId18" Type="http://schemas.openxmlformats.org/officeDocument/2006/relationships/customXml" Target="../ink/ink47.xml"/><Relationship Id="rId3" Type="http://schemas.openxmlformats.org/officeDocument/2006/relationships/image" Target="../media/image56.png"/><Relationship Id="rId21" Type="http://schemas.openxmlformats.org/officeDocument/2006/relationships/image" Target="../media/image230.png"/><Relationship Id="rId7" Type="http://schemas.openxmlformats.org/officeDocument/2006/relationships/image" Target="../media/image160.png"/><Relationship Id="rId12" Type="http://schemas.openxmlformats.org/officeDocument/2006/relationships/customXml" Target="../ink/ink44.xml"/><Relationship Id="rId17" Type="http://schemas.openxmlformats.org/officeDocument/2006/relationships/image" Target="../media/image210.png"/><Relationship Id="rId2" Type="http://schemas.openxmlformats.org/officeDocument/2006/relationships/image" Target="../media/image55.png"/><Relationship Id="rId16" Type="http://schemas.openxmlformats.org/officeDocument/2006/relationships/customXml" Target="../ink/ink46.xml"/><Relationship Id="rId20" Type="http://schemas.openxmlformats.org/officeDocument/2006/relationships/customXml" Target="../ink/ink48.xml"/><Relationship Id="rId1" Type="http://schemas.openxmlformats.org/officeDocument/2006/relationships/slideLayout" Target="../slideLayouts/slideLayout7.xml"/><Relationship Id="rId6" Type="http://schemas.openxmlformats.org/officeDocument/2006/relationships/customXml" Target="../ink/ink41.xml"/><Relationship Id="rId11" Type="http://schemas.openxmlformats.org/officeDocument/2006/relationships/image" Target="../media/image180.png"/><Relationship Id="rId5" Type="http://schemas.openxmlformats.org/officeDocument/2006/relationships/image" Target="../media/image150.png"/><Relationship Id="rId15" Type="http://schemas.openxmlformats.org/officeDocument/2006/relationships/image" Target="../media/image200.png"/><Relationship Id="rId23" Type="http://schemas.openxmlformats.org/officeDocument/2006/relationships/image" Target="../media/image240.png"/><Relationship Id="rId10" Type="http://schemas.openxmlformats.org/officeDocument/2006/relationships/customXml" Target="../ink/ink43.xml"/><Relationship Id="rId19" Type="http://schemas.openxmlformats.org/officeDocument/2006/relationships/image" Target="../media/image220.png"/><Relationship Id="rId4" Type="http://schemas.openxmlformats.org/officeDocument/2006/relationships/customXml" Target="../ink/ink40.xml"/><Relationship Id="rId9" Type="http://schemas.openxmlformats.org/officeDocument/2006/relationships/image" Target="../media/image170.png"/><Relationship Id="rId14" Type="http://schemas.openxmlformats.org/officeDocument/2006/relationships/customXml" Target="../ink/ink45.xml"/><Relationship Id="rId22" Type="http://schemas.openxmlformats.org/officeDocument/2006/relationships/customXml" Target="../ink/ink4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5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6BAF9-88AC-4600-B511-347782B9C875}"/>
              </a:ext>
            </a:extLst>
          </p:cNvPr>
          <p:cNvSpPr>
            <a:spLocks noGrp="1"/>
          </p:cNvSpPr>
          <p:nvPr>
            <p:ph type="ctrTitle"/>
          </p:nvPr>
        </p:nvSpPr>
        <p:spPr/>
        <p:txBody>
          <a:bodyPr/>
          <a:lstStyle/>
          <a:p>
            <a:r>
              <a:rPr lang="en-US" dirty="0"/>
              <a:t>AOSP Apps Investigations</a:t>
            </a:r>
          </a:p>
        </p:txBody>
      </p:sp>
      <p:sp>
        <p:nvSpPr>
          <p:cNvPr id="3" name="Subtitle 2">
            <a:extLst>
              <a:ext uri="{FF2B5EF4-FFF2-40B4-BE49-F238E27FC236}">
                <a16:creationId xmlns:a16="http://schemas.microsoft.com/office/drawing/2014/main" id="{58CD3106-2EE0-40F4-8C0B-042135FF9FB4}"/>
              </a:ext>
            </a:extLst>
          </p:cNvPr>
          <p:cNvSpPr>
            <a:spLocks noGrp="1"/>
          </p:cNvSpPr>
          <p:nvPr>
            <p:ph type="subTitle" idx="1"/>
          </p:nvPr>
        </p:nvSpPr>
        <p:spPr/>
        <p:txBody>
          <a:bodyPr/>
          <a:lstStyle/>
          <a:p>
            <a:r>
              <a:rPr lang="en-US" dirty="0"/>
              <a:t>Part 2: Investigating contact management services</a:t>
            </a:r>
          </a:p>
        </p:txBody>
      </p:sp>
    </p:spTree>
    <p:extLst>
      <p:ext uri="{BB962C8B-B14F-4D97-AF65-F5344CB8AC3E}">
        <p14:creationId xmlns:p14="http://schemas.microsoft.com/office/powerpoint/2010/main" val="1323245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4434-0663-67C8-CAAB-BCA7A1626460}"/>
              </a:ext>
            </a:extLst>
          </p:cNvPr>
          <p:cNvSpPr>
            <a:spLocks noGrp="1"/>
          </p:cNvSpPr>
          <p:nvPr>
            <p:ph type="title"/>
          </p:nvPr>
        </p:nvSpPr>
        <p:spPr/>
        <p:txBody>
          <a:bodyPr/>
          <a:lstStyle/>
          <a:p>
            <a:r>
              <a:rPr lang="en-US" dirty="0"/>
              <a:t>Summary of key tables</a:t>
            </a:r>
          </a:p>
        </p:txBody>
      </p:sp>
      <p:sp>
        <p:nvSpPr>
          <p:cNvPr id="3" name="Content Placeholder 2">
            <a:extLst>
              <a:ext uri="{FF2B5EF4-FFF2-40B4-BE49-F238E27FC236}">
                <a16:creationId xmlns:a16="http://schemas.microsoft.com/office/drawing/2014/main" id="{B7096262-592C-6164-A1CC-03CEF1095C1E}"/>
              </a:ext>
            </a:extLst>
          </p:cNvPr>
          <p:cNvSpPr>
            <a:spLocks noGrp="1"/>
          </p:cNvSpPr>
          <p:nvPr>
            <p:ph idx="1"/>
          </p:nvPr>
        </p:nvSpPr>
        <p:spPr/>
        <p:txBody>
          <a:bodyPr>
            <a:normAutofit lnSpcReduction="10000"/>
          </a:bodyPr>
          <a:lstStyle/>
          <a:p>
            <a:r>
              <a:rPr lang="en-GB" dirty="0">
                <a:solidFill>
                  <a:schemeClr val="accent2"/>
                </a:solidFill>
              </a:rPr>
              <a:t>accounts: </a:t>
            </a:r>
            <a:r>
              <a:rPr lang="en-GB" dirty="0"/>
              <a:t>Identifies synced accounts.</a:t>
            </a:r>
            <a:endParaRPr lang="en-US" dirty="0"/>
          </a:p>
          <a:p>
            <a:r>
              <a:rPr lang="en-US" dirty="0">
                <a:solidFill>
                  <a:schemeClr val="accent2"/>
                </a:solidFill>
              </a:rPr>
              <a:t>contacts</a:t>
            </a:r>
            <a:r>
              <a:rPr lang="en-US" dirty="0"/>
              <a:t>: Contacts metadata</a:t>
            </a:r>
          </a:p>
          <a:p>
            <a:r>
              <a:rPr lang="en-US" dirty="0" err="1">
                <a:solidFill>
                  <a:schemeClr val="accent2"/>
                </a:solidFill>
              </a:rPr>
              <a:t>raw_contacts</a:t>
            </a:r>
            <a:r>
              <a:rPr lang="en-US" dirty="0"/>
              <a:t>: I</a:t>
            </a:r>
            <a:r>
              <a:rPr lang="en-GB" dirty="0" err="1"/>
              <a:t>ndividual</a:t>
            </a:r>
            <a:r>
              <a:rPr lang="en-GB" dirty="0"/>
              <a:t> contact entries tied to specific accounts (e.g., Google, WhatsApp)</a:t>
            </a:r>
            <a:endParaRPr lang="en-US" dirty="0"/>
          </a:p>
          <a:p>
            <a:r>
              <a:rPr lang="en-US" dirty="0">
                <a:solidFill>
                  <a:schemeClr val="accent2"/>
                </a:solidFill>
              </a:rPr>
              <a:t>data</a:t>
            </a:r>
            <a:r>
              <a:rPr lang="en-US" dirty="0"/>
              <a:t>: Detailed and actual contact info (phone, email, etc.).</a:t>
            </a:r>
          </a:p>
          <a:p>
            <a:r>
              <a:rPr lang="en-US" dirty="0">
                <a:solidFill>
                  <a:schemeClr val="accent2"/>
                </a:solidFill>
              </a:rPr>
              <a:t>groups</a:t>
            </a:r>
            <a:r>
              <a:rPr lang="en-US" dirty="0"/>
              <a:t>: Shows user-defined contact organization.</a:t>
            </a:r>
          </a:p>
          <a:p>
            <a:r>
              <a:rPr lang="en-US" dirty="0" err="1">
                <a:solidFill>
                  <a:schemeClr val="accent2"/>
                </a:solidFill>
              </a:rPr>
              <a:t>phone_lookup</a:t>
            </a:r>
            <a:r>
              <a:rPr lang="en-US" dirty="0"/>
              <a:t>: Maps numbers to contacts for cross-referencing.</a:t>
            </a:r>
          </a:p>
          <a:p>
            <a:r>
              <a:rPr lang="en-US" dirty="0" err="1">
                <a:solidFill>
                  <a:schemeClr val="accent2"/>
                </a:solidFill>
              </a:rPr>
              <a:t>status_updates</a:t>
            </a:r>
            <a:r>
              <a:rPr lang="en-US" dirty="0"/>
              <a:t>: Tracks social activity via status updates.</a:t>
            </a:r>
          </a:p>
          <a:p>
            <a:r>
              <a:rPr lang="en-US" dirty="0" err="1">
                <a:solidFill>
                  <a:schemeClr val="accent2"/>
                </a:solidFill>
              </a:rPr>
              <a:t>view_data</a:t>
            </a:r>
            <a:r>
              <a:rPr lang="en-US" dirty="0"/>
              <a:t>: Simplified access to contact details.</a:t>
            </a:r>
          </a:p>
        </p:txBody>
      </p:sp>
    </p:spTree>
    <p:extLst>
      <p:ext uri="{BB962C8B-B14F-4D97-AF65-F5344CB8AC3E}">
        <p14:creationId xmlns:p14="http://schemas.microsoft.com/office/powerpoint/2010/main" val="1165545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818B9-88AE-CA7C-09B1-D7EB9177489A}"/>
              </a:ext>
            </a:extLst>
          </p:cNvPr>
          <p:cNvSpPr>
            <a:spLocks noGrp="1"/>
          </p:cNvSpPr>
          <p:nvPr>
            <p:ph type="title"/>
          </p:nvPr>
        </p:nvSpPr>
        <p:spPr/>
        <p:txBody>
          <a:bodyPr/>
          <a:lstStyle/>
          <a:p>
            <a:r>
              <a:rPr lang="en-GB" dirty="0">
                <a:solidFill>
                  <a:schemeClr val="accent2"/>
                </a:solidFill>
              </a:rPr>
              <a:t>accounts </a:t>
            </a:r>
            <a:r>
              <a:rPr lang="en-GB" dirty="0"/>
              <a:t>table</a:t>
            </a:r>
            <a:endParaRPr lang="en-US" dirty="0"/>
          </a:p>
        </p:txBody>
      </p:sp>
      <p:sp>
        <p:nvSpPr>
          <p:cNvPr id="3" name="Content Placeholder 2">
            <a:extLst>
              <a:ext uri="{FF2B5EF4-FFF2-40B4-BE49-F238E27FC236}">
                <a16:creationId xmlns:a16="http://schemas.microsoft.com/office/drawing/2014/main" id="{271FA80F-E820-B333-2ECC-B57DE6D066AD}"/>
              </a:ext>
            </a:extLst>
          </p:cNvPr>
          <p:cNvSpPr>
            <a:spLocks noGrp="1"/>
          </p:cNvSpPr>
          <p:nvPr>
            <p:ph idx="1"/>
          </p:nvPr>
        </p:nvSpPr>
        <p:spPr/>
        <p:txBody>
          <a:bodyPr>
            <a:normAutofit/>
          </a:bodyPr>
          <a:lstStyle/>
          <a:p>
            <a:r>
              <a:rPr lang="en-GB" b="1" dirty="0"/>
              <a:t>Explanation: </a:t>
            </a:r>
            <a:r>
              <a:rPr lang="en-GB" dirty="0"/>
              <a:t>stores app accounts associated with the contacts on the device, allowing the system to manage contacts from multiple sources (e.g., Google, WhatsApp, or other apps)</a:t>
            </a:r>
          </a:p>
          <a:p>
            <a:pPr lvl="1"/>
            <a:r>
              <a:rPr lang="en-GB" dirty="0"/>
              <a:t>not contain detailed contact data; you’d need to cross-reference with tables like "</a:t>
            </a:r>
            <a:r>
              <a:rPr lang="en-GB" dirty="0" err="1">
                <a:solidFill>
                  <a:schemeClr val="accent2"/>
                </a:solidFill>
              </a:rPr>
              <a:t>raw_contacts</a:t>
            </a:r>
            <a:r>
              <a:rPr lang="en-GB" dirty="0"/>
              <a:t>" or "</a:t>
            </a:r>
            <a:r>
              <a:rPr lang="en-GB" dirty="0">
                <a:solidFill>
                  <a:schemeClr val="accent2"/>
                </a:solidFill>
              </a:rPr>
              <a:t>data</a:t>
            </a:r>
            <a:r>
              <a:rPr lang="en-GB" dirty="0"/>
              <a:t>" for more information</a:t>
            </a:r>
          </a:p>
          <a:p>
            <a:r>
              <a:rPr lang="en-GB" b="1" dirty="0"/>
              <a:t>Forensic Value: </a:t>
            </a:r>
            <a:r>
              <a:rPr lang="en-GB" dirty="0"/>
              <a:t>It reveals the accounts linked to the device, which can help identify the device owner or users (e.g., email addresses or app-specific accounts). It shows where contacts are sourced from (e.g., Google, WhatsApp), which can indicate the user’s communication platforms.</a:t>
            </a:r>
          </a:p>
        </p:txBody>
      </p:sp>
    </p:spTree>
    <p:extLst>
      <p:ext uri="{BB962C8B-B14F-4D97-AF65-F5344CB8AC3E}">
        <p14:creationId xmlns:p14="http://schemas.microsoft.com/office/powerpoint/2010/main" val="3029243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D9072-EF05-F942-26B7-2E178CACD0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4E8FA7-2F05-380D-B9EC-9FD858FA4412}"/>
              </a:ext>
            </a:extLst>
          </p:cNvPr>
          <p:cNvSpPr>
            <a:spLocks noGrp="1"/>
          </p:cNvSpPr>
          <p:nvPr>
            <p:ph type="title"/>
          </p:nvPr>
        </p:nvSpPr>
        <p:spPr/>
        <p:txBody>
          <a:bodyPr/>
          <a:lstStyle/>
          <a:p>
            <a:r>
              <a:rPr lang="en-US" dirty="0" err="1">
                <a:solidFill>
                  <a:schemeClr val="accent2"/>
                </a:solidFill>
              </a:rPr>
              <a:t>raw_contacts</a:t>
            </a:r>
            <a:r>
              <a:rPr lang="en-US" dirty="0"/>
              <a:t> table</a:t>
            </a:r>
          </a:p>
        </p:txBody>
      </p:sp>
      <p:sp>
        <p:nvSpPr>
          <p:cNvPr id="3" name="Content Placeholder 2">
            <a:extLst>
              <a:ext uri="{FF2B5EF4-FFF2-40B4-BE49-F238E27FC236}">
                <a16:creationId xmlns:a16="http://schemas.microsoft.com/office/drawing/2014/main" id="{0A57CE4F-7CB7-8C3B-18F9-E457343C5974}"/>
              </a:ext>
            </a:extLst>
          </p:cNvPr>
          <p:cNvSpPr>
            <a:spLocks noGrp="1"/>
          </p:cNvSpPr>
          <p:nvPr>
            <p:ph idx="1"/>
          </p:nvPr>
        </p:nvSpPr>
        <p:spPr/>
        <p:txBody>
          <a:bodyPr/>
          <a:lstStyle/>
          <a:p>
            <a:r>
              <a:rPr lang="en-GB" b="1" dirty="0"/>
              <a:t>Explanation: </a:t>
            </a:r>
            <a:r>
              <a:rPr lang="en-GB" dirty="0"/>
              <a:t>The </a:t>
            </a:r>
            <a:r>
              <a:rPr lang="en-GB" dirty="0" err="1">
                <a:solidFill>
                  <a:schemeClr val="accent2"/>
                </a:solidFill>
              </a:rPr>
              <a:t>raw_contacts</a:t>
            </a:r>
            <a:r>
              <a:rPr lang="en-GB" dirty="0">
                <a:solidFill>
                  <a:schemeClr val="accent2"/>
                </a:solidFill>
              </a:rPr>
              <a:t> </a:t>
            </a:r>
            <a:r>
              <a:rPr lang="en-GB" dirty="0"/>
              <a:t>table contains raw contact entries which are tied to specific accounts (e.g., Google, WhatsApp). Each raw contact entry links to a </a:t>
            </a:r>
            <a:r>
              <a:rPr lang="en-GB" dirty="0">
                <a:solidFill>
                  <a:schemeClr val="accent2"/>
                </a:solidFill>
              </a:rPr>
              <a:t>contact</a:t>
            </a:r>
            <a:r>
              <a:rPr lang="en-GB" dirty="0"/>
              <a:t> in the </a:t>
            </a:r>
            <a:r>
              <a:rPr lang="en-GB" dirty="0">
                <a:solidFill>
                  <a:schemeClr val="accent2"/>
                </a:solidFill>
              </a:rPr>
              <a:t>contacts</a:t>
            </a:r>
            <a:r>
              <a:rPr lang="en-GB" dirty="0"/>
              <a:t> table but provides additional metadata, such as the source account, sync status, and whether the contact was deleted. It includes display name. </a:t>
            </a:r>
          </a:p>
          <a:p>
            <a:r>
              <a:rPr lang="en-GB" b="1" dirty="0"/>
              <a:t>Forensic Value: </a:t>
            </a:r>
            <a:r>
              <a:rPr lang="en-GB" dirty="0"/>
              <a:t>This table is crucial for understanding the origin of contacts (e.g., synced from Gmail vs. manually added) and tracking account-specific interactions. It can reveal which apps or services the user is using to manage contacts, offering insights into their digital footprint.</a:t>
            </a:r>
            <a:endParaRPr lang="en-US" dirty="0"/>
          </a:p>
        </p:txBody>
      </p:sp>
    </p:spTree>
    <p:extLst>
      <p:ext uri="{BB962C8B-B14F-4D97-AF65-F5344CB8AC3E}">
        <p14:creationId xmlns:p14="http://schemas.microsoft.com/office/powerpoint/2010/main" val="3125137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9FDF4-4522-1A75-CDB5-236B3004A6DE}"/>
              </a:ext>
            </a:extLst>
          </p:cNvPr>
          <p:cNvSpPr>
            <a:spLocks noGrp="1"/>
          </p:cNvSpPr>
          <p:nvPr>
            <p:ph type="title"/>
          </p:nvPr>
        </p:nvSpPr>
        <p:spPr/>
        <p:txBody>
          <a:bodyPr/>
          <a:lstStyle/>
          <a:p>
            <a:r>
              <a:rPr lang="en-US" dirty="0">
                <a:solidFill>
                  <a:schemeClr val="accent2"/>
                </a:solidFill>
              </a:rPr>
              <a:t>contacts</a:t>
            </a:r>
            <a:r>
              <a:rPr lang="en-US" dirty="0"/>
              <a:t> table</a:t>
            </a:r>
          </a:p>
        </p:txBody>
      </p:sp>
      <p:sp>
        <p:nvSpPr>
          <p:cNvPr id="3" name="Content Placeholder 2">
            <a:extLst>
              <a:ext uri="{FF2B5EF4-FFF2-40B4-BE49-F238E27FC236}">
                <a16:creationId xmlns:a16="http://schemas.microsoft.com/office/drawing/2014/main" id="{DFB87D12-189A-3578-EE91-6AB124A317F0}"/>
              </a:ext>
            </a:extLst>
          </p:cNvPr>
          <p:cNvSpPr>
            <a:spLocks noGrp="1"/>
          </p:cNvSpPr>
          <p:nvPr>
            <p:ph idx="1"/>
          </p:nvPr>
        </p:nvSpPr>
        <p:spPr/>
        <p:txBody>
          <a:bodyPr/>
          <a:lstStyle/>
          <a:p>
            <a:r>
              <a:rPr lang="en-GB" b="1" dirty="0"/>
              <a:t>Explanation: </a:t>
            </a:r>
            <a:r>
              <a:rPr lang="en-GB" dirty="0"/>
              <a:t>The </a:t>
            </a:r>
            <a:r>
              <a:rPr lang="en-GB" dirty="0">
                <a:solidFill>
                  <a:schemeClr val="accent2"/>
                </a:solidFill>
              </a:rPr>
              <a:t>contacts</a:t>
            </a:r>
            <a:r>
              <a:rPr lang="en-GB" dirty="0"/>
              <a:t> table stores meta information about each contact on the device, such as the contact ID and whether the contact has been starred or pinned. It often links to other tables (like </a:t>
            </a:r>
            <a:r>
              <a:rPr lang="en-GB" dirty="0" err="1">
                <a:solidFill>
                  <a:schemeClr val="accent2"/>
                </a:solidFill>
              </a:rPr>
              <a:t>raw_contacts</a:t>
            </a:r>
            <a:r>
              <a:rPr lang="en-GB" dirty="0"/>
              <a:t>) for more detailed contact data.</a:t>
            </a:r>
          </a:p>
          <a:p>
            <a:r>
              <a:rPr lang="en-GB" b="1" dirty="0"/>
              <a:t>Forensic Value: </a:t>
            </a:r>
            <a:r>
              <a:rPr lang="en-GB" dirty="0"/>
              <a:t>This table provides a high-level overview of all contacts stored on the device, which is critical for identifying relationships, frequent contacts, or key individuals in an investigation. It’s often the starting point for mapping a user’s social network.</a:t>
            </a:r>
            <a:endParaRPr lang="en-US" dirty="0"/>
          </a:p>
        </p:txBody>
      </p:sp>
    </p:spTree>
    <p:extLst>
      <p:ext uri="{BB962C8B-B14F-4D97-AF65-F5344CB8AC3E}">
        <p14:creationId xmlns:p14="http://schemas.microsoft.com/office/powerpoint/2010/main" val="4014857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15919-17CE-9F57-6428-BF72D0DC06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8ABA90-CFEF-C1B4-DCCE-ECC7492D5C00}"/>
              </a:ext>
            </a:extLst>
          </p:cNvPr>
          <p:cNvSpPr>
            <a:spLocks noGrp="1"/>
          </p:cNvSpPr>
          <p:nvPr>
            <p:ph type="title"/>
          </p:nvPr>
        </p:nvSpPr>
        <p:spPr/>
        <p:txBody>
          <a:bodyPr/>
          <a:lstStyle/>
          <a:p>
            <a:r>
              <a:rPr lang="en-US" dirty="0">
                <a:solidFill>
                  <a:schemeClr val="accent2"/>
                </a:solidFill>
              </a:rPr>
              <a:t>data</a:t>
            </a:r>
            <a:r>
              <a:rPr lang="en-US" dirty="0"/>
              <a:t> table</a:t>
            </a:r>
          </a:p>
        </p:txBody>
      </p:sp>
      <p:sp>
        <p:nvSpPr>
          <p:cNvPr id="3" name="Content Placeholder 2">
            <a:extLst>
              <a:ext uri="{FF2B5EF4-FFF2-40B4-BE49-F238E27FC236}">
                <a16:creationId xmlns:a16="http://schemas.microsoft.com/office/drawing/2014/main" id="{78904C20-001C-BB3F-4032-253AA1B17302}"/>
              </a:ext>
            </a:extLst>
          </p:cNvPr>
          <p:cNvSpPr>
            <a:spLocks noGrp="1"/>
          </p:cNvSpPr>
          <p:nvPr>
            <p:ph idx="1"/>
          </p:nvPr>
        </p:nvSpPr>
        <p:spPr/>
        <p:txBody>
          <a:bodyPr>
            <a:normAutofit lnSpcReduction="10000"/>
          </a:bodyPr>
          <a:lstStyle/>
          <a:p>
            <a:r>
              <a:rPr lang="en-GB" b="1" dirty="0"/>
              <a:t>Explanation: </a:t>
            </a:r>
            <a:r>
              <a:rPr lang="en-GB" dirty="0"/>
              <a:t>The </a:t>
            </a:r>
            <a:r>
              <a:rPr lang="en-GB" dirty="0">
                <a:solidFill>
                  <a:schemeClr val="accent2"/>
                </a:solidFill>
              </a:rPr>
              <a:t>data</a:t>
            </a:r>
            <a:r>
              <a:rPr lang="en-GB" dirty="0"/>
              <a:t> table stores actual detailed information about contacts, such as phone numbers, email addresses, physical addresses, and other structured data (e.g., birthdays, nicknames). Each row is linked to a </a:t>
            </a:r>
            <a:r>
              <a:rPr lang="en-GB" dirty="0" err="1">
                <a:solidFill>
                  <a:schemeClr val="accent2"/>
                </a:solidFill>
              </a:rPr>
              <a:t>raw_contacts</a:t>
            </a:r>
            <a:r>
              <a:rPr lang="en-GB" dirty="0">
                <a:solidFill>
                  <a:schemeClr val="accent2"/>
                </a:solidFill>
              </a:rPr>
              <a:t> </a:t>
            </a:r>
            <a:r>
              <a:rPr lang="en-GB" dirty="0"/>
              <a:t>entry and uses a </a:t>
            </a:r>
            <a:r>
              <a:rPr lang="en-GB" dirty="0" err="1"/>
              <a:t>mimetype</a:t>
            </a:r>
            <a:r>
              <a:rPr lang="en-GB" dirty="0"/>
              <a:t> to define the type of data (e.g., </a:t>
            </a:r>
            <a:r>
              <a:rPr lang="en-GB" dirty="0" err="1">
                <a:solidFill>
                  <a:schemeClr val="accent2"/>
                </a:solidFill>
              </a:rPr>
              <a:t>vnd.android.cursor.item</a:t>
            </a:r>
            <a:r>
              <a:rPr lang="en-GB" dirty="0">
                <a:solidFill>
                  <a:schemeClr val="accent2"/>
                </a:solidFill>
              </a:rPr>
              <a:t>/phone_v2 </a:t>
            </a:r>
            <a:r>
              <a:rPr lang="en-GB" dirty="0"/>
              <a:t>for phone numbers).</a:t>
            </a:r>
          </a:p>
          <a:p>
            <a:r>
              <a:rPr lang="en-GB" b="1" dirty="0"/>
              <a:t>Forensic Value: </a:t>
            </a:r>
            <a:r>
              <a:rPr lang="en-GB" dirty="0"/>
              <a:t>This table is a goldmine for forensics because it contains the </a:t>
            </a:r>
            <a:r>
              <a:rPr lang="en-GB" dirty="0">
                <a:solidFill>
                  <a:srgbClr val="FF0000"/>
                </a:solidFill>
              </a:rPr>
              <a:t>actual contact details </a:t>
            </a:r>
            <a:r>
              <a:rPr lang="en-GB" dirty="0"/>
              <a:t>that can be used to reconstruct communication networks, identify key contacts, or cross-reference with other evidence (e.g., call logs, emails). It can also reveal personal details about contacts that might be relevant to an investigation.</a:t>
            </a:r>
            <a:endParaRPr lang="en-US" dirty="0"/>
          </a:p>
        </p:txBody>
      </p:sp>
    </p:spTree>
    <p:extLst>
      <p:ext uri="{BB962C8B-B14F-4D97-AF65-F5344CB8AC3E}">
        <p14:creationId xmlns:p14="http://schemas.microsoft.com/office/powerpoint/2010/main" val="2631254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A3EA4-0CE4-C790-386D-66CD568B8E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83FC1C-5395-2D9E-3AF8-9AC47FFE1A82}"/>
              </a:ext>
            </a:extLst>
          </p:cNvPr>
          <p:cNvSpPr>
            <a:spLocks noGrp="1"/>
          </p:cNvSpPr>
          <p:nvPr>
            <p:ph type="title"/>
          </p:nvPr>
        </p:nvSpPr>
        <p:spPr/>
        <p:txBody>
          <a:bodyPr/>
          <a:lstStyle/>
          <a:p>
            <a:r>
              <a:rPr lang="en-US" dirty="0">
                <a:solidFill>
                  <a:schemeClr val="accent2"/>
                </a:solidFill>
              </a:rPr>
              <a:t>groups</a:t>
            </a:r>
            <a:r>
              <a:rPr lang="en-US" dirty="0"/>
              <a:t> table</a:t>
            </a:r>
          </a:p>
        </p:txBody>
      </p:sp>
      <p:sp>
        <p:nvSpPr>
          <p:cNvPr id="3" name="Content Placeholder 2">
            <a:extLst>
              <a:ext uri="{FF2B5EF4-FFF2-40B4-BE49-F238E27FC236}">
                <a16:creationId xmlns:a16="http://schemas.microsoft.com/office/drawing/2014/main" id="{E79B85F1-B288-8797-B668-64269485FC0B}"/>
              </a:ext>
            </a:extLst>
          </p:cNvPr>
          <p:cNvSpPr>
            <a:spLocks noGrp="1"/>
          </p:cNvSpPr>
          <p:nvPr>
            <p:ph idx="1"/>
          </p:nvPr>
        </p:nvSpPr>
        <p:spPr/>
        <p:txBody>
          <a:bodyPr>
            <a:normAutofit/>
          </a:bodyPr>
          <a:lstStyle/>
          <a:p>
            <a:r>
              <a:rPr lang="en-GB" b="1" dirty="0"/>
              <a:t>Explanation: </a:t>
            </a:r>
            <a:r>
              <a:rPr lang="en-GB" dirty="0"/>
              <a:t>The </a:t>
            </a:r>
            <a:r>
              <a:rPr lang="en-GB" dirty="0">
                <a:solidFill>
                  <a:schemeClr val="accent2"/>
                </a:solidFill>
              </a:rPr>
              <a:t>groups</a:t>
            </a:r>
            <a:r>
              <a:rPr lang="en-GB" dirty="0"/>
              <a:t> table stores information about contact groups (e.g., "Family," "Work," "Friends") created by the user. It includes group IDs, names, and metadata about the group’s visibility or sync status.</a:t>
            </a:r>
          </a:p>
          <a:p>
            <a:r>
              <a:rPr lang="en-GB" b="1" dirty="0"/>
              <a:t>Forensic Value: </a:t>
            </a:r>
            <a:r>
              <a:rPr lang="en-GB" dirty="0"/>
              <a:t>This table can reveal how the user organizes their contacts, which can provide </a:t>
            </a:r>
            <a:r>
              <a:rPr lang="en-GB" dirty="0" err="1"/>
              <a:t>behavioral</a:t>
            </a:r>
            <a:r>
              <a:rPr lang="en-GB" dirty="0"/>
              <a:t> insights (e.g., a group named "Suspects" or "Clients" might be relevant in a criminal or business investigation). It can also help identify clusters of related contacts.</a:t>
            </a:r>
            <a:endParaRPr lang="en-US" dirty="0"/>
          </a:p>
        </p:txBody>
      </p:sp>
    </p:spTree>
    <p:extLst>
      <p:ext uri="{BB962C8B-B14F-4D97-AF65-F5344CB8AC3E}">
        <p14:creationId xmlns:p14="http://schemas.microsoft.com/office/powerpoint/2010/main" val="2723838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905981-EE0F-489F-90A7-9A2F90E114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997104-BAFC-444A-713C-4CB3F85861FD}"/>
              </a:ext>
            </a:extLst>
          </p:cNvPr>
          <p:cNvSpPr>
            <a:spLocks noGrp="1"/>
          </p:cNvSpPr>
          <p:nvPr>
            <p:ph type="title"/>
          </p:nvPr>
        </p:nvSpPr>
        <p:spPr/>
        <p:txBody>
          <a:bodyPr/>
          <a:lstStyle/>
          <a:p>
            <a:r>
              <a:rPr lang="en-US" dirty="0" err="1">
                <a:solidFill>
                  <a:schemeClr val="accent2"/>
                </a:solidFill>
              </a:rPr>
              <a:t>phone_lookup</a:t>
            </a:r>
            <a:r>
              <a:rPr lang="en-US" dirty="0">
                <a:solidFill>
                  <a:schemeClr val="accent2"/>
                </a:solidFill>
              </a:rPr>
              <a:t> </a:t>
            </a:r>
            <a:r>
              <a:rPr lang="en-US" dirty="0"/>
              <a:t>table</a:t>
            </a:r>
          </a:p>
        </p:txBody>
      </p:sp>
      <p:sp>
        <p:nvSpPr>
          <p:cNvPr id="3" name="Content Placeholder 2">
            <a:extLst>
              <a:ext uri="{FF2B5EF4-FFF2-40B4-BE49-F238E27FC236}">
                <a16:creationId xmlns:a16="http://schemas.microsoft.com/office/drawing/2014/main" id="{312DD6C5-6BFA-4D69-B65B-8D5BC761A33E}"/>
              </a:ext>
            </a:extLst>
          </p:cNvPr>
          <p:cNvSpPr>
            <a:spLocks noGrp="1"/>
          </p:cNvSpPr>
          <p:nvPr>
            <p:ph idx="1"/>
          </p:nvPr>
        </p:nvSpPr>
        <p:spPr/>
        <p:txBody>
          <a:bodyPr>
            <a:normAutofit/>
          </a:bodyPr>
          <a:lstStyle/>
          <a:p>
            <a:r>
              <a:rPr lang="en-GB" b="1" dirty="0"/>
              <a:t>Explanation: </a:t>
            </a:r>
            <a:r>
              <a:rPr lang="en-GB" dirty="0"/>
              <a:t>The </a:t>
            </a:r>
            <a:r>
              <a:rPr lang="en-GB" dirty="0" err="1">
                <a:solidFill>
                  <a:schemeClr val="accent2"/>
                </a:solidFill>
              </a:rPr>
              <a:t>phone_lookup</a:t>
            </a:r>
            <a:r>
              <a:rPr lang="en-GB" dirty="0">
                <a:solidFill>
                  <a:schemeClr val="accent2"/>
                </a:solidFill>
              </a:rPr>
              <a:t> </a:t>
            </a:r>
            <a:r>
              <a:rPr lang="en-GB" dirty="0"/>
              <a:t>table is an index that maps phone numbers to contact IDs, optimized for quick lookups during calls or messaging.</a:t>
            </a:r>
          </a:p>
          <a:p>
            <a:r>
              <a:rPr lang="en-GB" b="1" dirty="0"/>
              <a:t>Forensic Value: </a:t>
            </a:r>
            <a:r>
              <a:rPr lang="en-GB" dirty="0"/>
              <a:t>This table is useful for cross-referencing phone numbers found in other evidence (e.g., call logs, SMS) with contacts on the device. It can help confirm whether a number belongs to a known contact, which is valuable for linking communications to specific individuals.</a:t>
            </a:r>
            <a:endParaRPr lang="en-US" dirty="0"/>
          </a:p>
        </p:txBody>
      </p:sp>
    </p:spTree>
    <p:extLst>
      <p:ext uri="{BB962C8B-B14F-4D97-AF65-F5344CB8AC3E}">
        <p14:creationId xmlns:p14="http://schemas.microsoft.com/office/powerpoint/2010/main" val="22062745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CD92E-6362-9BF3-D1E6-3CF0FCA641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79962B-22EB-91A4-8CDF-352F042E765C}"/>
              </a:ext>
            </a:extLst>
          </p:cNvPr>
          <p:cNvSpPr>
            <a:spLocks noGrp="1"/>
          </p:cNvSpPr>
          <p:nvPr>
            <p:ph type="title"/>
          </p:nvPr>
        </p:nvSpPr>
        <p:spPr/>
        <p:txBody>
          <a:bodyPr/>
          <a:lstStyle/>
          <a:p>
            <a:r>
              <a:rPr lang="en-US" dirty="0" err="1">
                <a:solidFill>
                  <a:schemeClr val="accent2"/>
                </a:solidFill>
              </a:rPr>
              <a:t>status_updates</a:t>
            </a:r>
            <a:r>
              <a:rPr lang="en-US" dirty="0">
                <a:solidFill>
                  <a:schemeClr val="accent2"/>
                </a:solidFill>
              </a:rPr>
              <a:t> </a:t>
            </a:r>
            <a:r>
              <a:rPr lang="en-US" dirty="0"/>
              <a:t>table</a:t>
            </a:r>
          </a:p>
        </p:txBody>
      </p:sp>
      <p:sp>
        <p:nvSpPr>
          <p:cNvPr id="3" name="Content Placeholder 2">
            <a:extLst>
              <a:ext uri="{FF2B5EF4-FFF2-40B4-BE49-F238E27FC236}">
                <a16:creationId xmlns:a16="http://schemas.microsoft.com/office/drawing/2014/main" id="{5B8F23B4-FECD-2CC4-1B41-4EBA936365C6}"/>
              </a:ext>
            </a:extLst>
          </p:cNvPr>
          <p:cNvSpPr>
            <a:spLocks noGrp="1"/>
          </p:cNvSpPr>
          <p:nvPr>
            <p:ph idx="1"/>
          </p:nvPr>
        </p:nvSpPr>
        <p:spPr/>
        <p:txBody>
          <a:bodyPr>
            <a:normAutofit/>
          </a:bodyPr>
          <a:lstStyle/>
          <a:p>
            <a:r>
              <a:rPr lang="en-GB" b="1" dirty="0"/>
              <a:t>Explanation: </a:t>
            </a:r>
            <a:r>
              <a:rPr lang="en-GB" dirty="0"/>
              <a:t>The </a:t>
            </a:r>
            <a:r>
              <a:rPr lang="en-GB" dirty="0" err="1">
                <a:solidFill>
                  <a:schemeClr val="accent2"/>
                </a:solidFill>
              </a:rPr>
              <a:t>status_updates</a:t>
            </a:r>
            <a:r>
              <a:rPr lang="en-GB" dirty="0">
                <a:solidFill>
                  <a:schemeClr val="accent2"/>
                </a:solidFill>
              </a:rPr>
              <a:t> </a:t>
            </a:r>
            <a:r>
              <a:rPr lang="en-GB" dirty="0"/>
              <a:t>table stores status updates for contacts, typically from social or messaging apps integrated with the contacts provider (e.g., WhatsApp status or Google Talk presence).</a:t>
            </a:r>
          </a:p>
          <a:p>
            <a:r>
              <a:rPr lang="en-GB" b="1" dirty="0"/>
              <a:t>Forensic Value: T</a:t>
            </a:r>
            <a:r>
              <a:rPr lang="en-GB" dirty="0"/>
              <a:t>his table can provide insights into a user’s social interactions and the activity of their contacts (e.g., when a contact was last online). It’s particularly useful if the user is using apps that integrate status updates with the contacts system, offering a timeline of activity.</a:t>
            </a:r>
            <a:endParaRPr lang="en-US" dirty="0"/>
          </a:p>
        </p:txBody>
      </p:sp>
    </p:spTree>
    <p:extLst>
      <p:ext uri="{BB962C8B-B14F-4D97-AF65-F5344CB8AC3E}">
        <p14:creationId xmlns:p14="http://schemas.microsoft.com/office/powerpoint/2010/main" val="38806868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E1400-895F-DAC3-6191-3A95F6B5303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38C1871-A918-1B1D-174C-6A6DA0F41C6E}"/>
              </a:ext>
            </a:extLst>
          </p:cNvPr>
          <p:cNvSpPr>
            <a:spLocks noGrp="1"/>
          </p:cNvSpPr>
          <p:nvPr>
            <p:ph type="title"/>
          </p:nvPr>
        </p:nvSpPr>
        <p:spPr/>
        <p:txBody>
          <a:bodyPr/>
          <a:lstStyle/>
          <a:p>
            <a:r>
              <a:rPr lang="en-US" dirty="0" err="1">
                <a:solidFill>
                  <a:schemeClr val="accent2"/>
                </a:solidFill>
              </a:rPr>
              <a:t>raw_contacts</a:t>
            </a:r>
            <a:r>
              <a:rPr lang="en-US" dirty="0">
                <a:solidFill>
                  <a:schemeClr val="accent2"/>
                </a:solidFill>
              </a:rPr>
              <a:t> </a:t>
            </a:r>
            <a:r>
              <a:rPr lang="en-US" dirty="0"/>
              <a:t>vs. </a:t>
            </a:r>
            <a:r>
              <a:rPr lang="en-US" dirty="0">
                <a:solidFill>
                  <a:schemeClr val="accent2"/>
                </a:solidFill>
              </a:rPr>
              <a:t>contacts</a:t>
            </a:r>
            <a:r>
              <a:rPr lang="en-US" dirty="0">
                <a:solidFill>
                  <a:srgbClr val="7030A0"/>
                </a:solidFill>
              </a:rPr>
              <a:t> </a:t>
            </a:r>
            <a:r>
              <a:rPr lang="en-US" dirty="0"/>
              <a:t>tables</a:t>
            </a:r>
          </a:p>
        </p:txBody>
      </p:sp>
      <p:sp>
        <p:nvSpPr>
          <p:cNvPr id="2" name="Content Placeholder 1">
            <a:extLst>
              <a:ext uri="{FF2B5EF4-FFF2-40B4-BE49-F238E27FC236}">
                <a16:creationId xmlns:a16="http://schemas.microsoft.com/office/drawing/2014/main" id="{DC390114-A8FB-3B08-359F-232DE7BBB8E5}"/>
              </a:ext>
            </a:extLst>
          </p:cNvPr>
          <p:cNvSpPr>
            <a:spLocks noGrp="1"/>
          </p:cNvSpPr>
          <p:nvPr>
            <p:ph idx="1"/>
          </p:nvPr>
        </p:nvSpPr>
        <p:spPr/>
        <p:txBody>
          <a:bodyPr/>
          <a:lstStyle/>
          <a:p>
            <a:r>
              <a:rPr lang="en-GB" dirty="0"/>
              <a:t>The </a:t>
            </a:r>
            <a:r>
              <a:rPr lang="en-GB" dirty="0" err="1">
                <a:solidFill>
                  <a:schemeClr val="accent2"/>
                </a:solidFill>
              </a:rPr>
              <a:t>raw_contacts</a:t>
            </a:r>
            <a:r>
              <a:rPr lang="en-GB" dirty="0">
                <a:solidFill>
                  <a:schemeClr val="accent2"/>
                </a:solidFill>
              </a:rPr>
              <a:t> </a:t>
            </a:r>
            <a:r>
              <a:rPr lang="en-GB" dirty="0"/>
              <a:t>table stores individual contact entries tied to specific accounts (e.g., Google, WhatsApp)</a:t>
            </a:r>
          </a:p>
          <a:p>
            <a:r>
              <a:rPr lang="en-GB" dirty="0"/>
              <a:t>The </a:t>
            </a:r>
            <a:r>
              <a:rPr lang="en-GB" dirty="0">
                <a:solidFill>
                  <a:schemeClr val="accent2"/>
                </a:solidFill>
              </a:rPr>
              <a:t>contacts</a:t>
            </a:r>
            <a:r>
              <a:rPr lang="en-GB" dirty="0"/>
              <a:t> table aggregates these raw contact entries into unified contacts that the user sees in the Contacts app. </a:t>
            </a:r>
          </a:p>
          <a:p>
            <a:r>
              <a:rPr lang="en-GB" dirty="0"/>
              <a:t>For example, if "John Doe" has a Google contact and a WhatsApp contact, there will be two rows in </a:t>
            </a:r>
            <a:r>
              <a:rPr lang="en-GB" dirty="0" err="1">
                <a:solidFill>
                  <a:schemeClr val="accent2"/>
                </a:solidFill>
              </a:rPr>
              <a:t>raw_contacts</a:t>
            </a:r>
            <a:r>
              <a:rPr lang="en-GB" dirty="0"/>
              <a:t>, but they might be merged into one entry in the </a:t>
            </a:r>
            <a:r>
              <a:rPr lang="en-GB" dirty="0">
                <a:solidFill>
                  <a:schemeClr val="accent2"/>
                </a:solidFill>
              </a:rPr>
              <a:t>contacts</a:t>
            </a:r>
            <a:r>
              <a:rPr lang="en-GB" dirty="0"/>
              <a:t> table.</a:t>
            </a:r>
          </a:p>
          <a:p>
            <a:endParaRPr lang="en-US" dirty="0"/>
          </a:p>
        </p:txBody>
      </p:sp>
    </p:spTree>
    <p:extLst>
      <p:ext uri="{BB962C8B-B14F-4D97-AF65-F5344CB8AC3E}">
        <p14:creationId xmlns:p14="http://schemas.microsoft.com/office/powerpoint/2010/main" val="1048764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264773-B00C-7729-33E3-8B07DEACE27B}"/>
              </a:ext>
            </a:extLst>
          </p:cNvPr>
          <p:cNvSpPr>
            <a:spLocks noGrp="1"/>
          </p:cNvSpPr>
          <p:nvPr>
            <p:ph type="title"/>
          </p:nvPr>
        </p:nvSpPr>
        <p:spPr/>
        <p:txBody>
          <a:bodyPr/>
          <a:lstStyle/>
          <a:p>
            <a:r>
              <a:rPr lang="en-GB" dirty="0">
                <a:solidFill>
                  <a:schemeClr val="accent2"/>
                </a:solidFill>
              </a:rPr>
              <a:t>accounts </a:t>
            </a:r>
            <a:r>
              <a:rPr lang="en-GB" dirty="0"/>
              <a:t>table</a:t>
            </a:r>
            <a:endParaRPr lang="en-US" dirty="0"/>
          </a:p>
        </p:txBody>
      </p:sp>
      <p:sp>
        <p:nvSpPr>
          <p:cNvPr id="5" name="Text Placeholder 4">
            <a:extLst>
              <a:ext uri="{FF2B5EF4-FFF2-40B4-BE49-F238E27FC236}">
                <a16:creationId xmlns:a16="http://schemas.microsoft.com/office/drawing/2014/main" id="{4DA9F376-53E5-4954-EEE8-B3182E97B19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79028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E3474A-25B2-47D1-9FAD-6319B5261AB8}"/>
              </a:ext>
            </a:extLst>
          </p:cNvPr>
          <p:cNvSpPr>
            <a:spLocks noGrp="1"/>
          </p:cNvSpPr>
          <p:nvPr>
            <p:ph type="title"/>
          </p:nvPr>
        </p:nvSpPr>
        <p:spPr/>
        <p:txBody>
          <a:bodyPr/>
          <a:lstStyle/>
          <a:p>
            <a:r>
              <a:rPr lang="en-GB" dirty="0"/>
              <a:t>Contact Management Services</a:t>
            </a:r>
            <a:endParaRPr lang="en-US" dirty="0"/>
          </a:p>
        </p:txBody>
      </p:sp>
      <p:sp>
        <p:nvSpPr>
          <p:cNvPr id="5" name="Content Placeholder 4">
            <a:extLst>
              <a:ext uri="{FF2B5EF4-FFF2-40B4-BE49-F238E27FC236}">
                <a16:creationId xmlns:a16="http://schemas.microsoft.com/office/drawing/2014/main" id="{3BF24997-F832-407D-8515-E8D4DD2D0AAA}"/>
              </a:ext>
            </a:extLst>
          </p:cNvPr>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8097190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A0A933B-54CD-2370-1560-8C4C735A1A29}"/>
              </a:ext>
            </a:extLst>
          </p:cNvPr>
          <p:cNvSpPr>
            <a:spLocks noGrp="1"/>
          </p:cNvSpPr>
          <p:nvPr>
            <p:ph type="title"/>
          </p:nvPr>
        </p:nvSpPr>
        <p:spPr/>
        <p:txBody>
          <a:bodyPr/>
          <a:lstStyle/>
          <a:p>
            <a:r>
              <a:rPr lang="en-GB" dirty="0">
                <a:solidFill>
                  <a:schemeClr val="accent2"/>
                </a:solidFill>
              </a:rPr>
              <a:t>accounts </a:t>
            </a:r>
            <a:r>
              <a:rPr lang="en-GB" dirty="0"/>
              <a:t>t</a:t>
            </a:r>
            <a:r>
              <a:rPr lang="en-US" dirty="0"/>
              <a:t>able structure</a:t>
            </a:r>
          </a:p>
        </p:txBody>
      </p:sp>
      <p:sp>
        <p:nvSpPr>
          <p:cNvPr id="8" name="Content Placeholder 7">
            <a:extLst>
              <a:ext uri="{FF2B5EF4-FFF2-40B4-BE49-F238E27FC236}">
                <a16:creationId xmlns:a16="http://schemas.microsoft.com/office/drawing/2014/main" id="{3BB1E203-3ADC-26B8-31F1-5110C4D843A5}"/>
              </a:ext>
            </a:extLst>
          </p:cNvPr>
          <p:cNvSpPr>
            <a:spLocks noGrp="1"/>
          </p:cNvSpPr>
          <p:nvPr>
            <p:ph idx="1"/>
          </p:nvPr>
        </p:nvSpPr>
        <p:spPr>
          <a:xfrm>
            <a:off x="5707464" y="1825625"/>
            <a:ext cx="5646336" cy="4351338"/>
          </a:xfrm>
        </p:spPr>
        <p:txBody>
          <a:bodyPr>
            <a:normAutofit fontScale="85000" lnSpcReduction="20000"/>
          </a:bodyPr>
          <a:lstStyle/>
          <a:p>
            <a:r>
              <a:rPr lang="en-GB" dirty="0">
                <a:solidFill>
                  <a:schemeClr val="accent2"/>
                </a:solidFill>
              </a:rPr>
              <a:t>_id: </a:t>
            </a:r>
            <a:r>
              <a:rPr lang="en-GB" dirty="0"/>
              <a:t>A unique identifier for each account entry (e.g., 1, 2, 3, etc.).</a:t>
            </a:r>
          </a:p>
          <a:p>
            <a:r>
              <a:rPr lang="en-GB" dirty="0" err="1">
                <a:solidFill>
                  <a:schemeClr val="accent2"/>
                </a:solidFill>
              </a:rPr>
              <a:t>account_name</a:t>
            </a:r>
            <a:r>
              <a:rPr lang="en-GB" dirty="0"/>
              <a:t>: The name or identifier of the account (e.g., an email address, phone number, or app-specific identifier).</a:t>
            </a:r>
          </a:p>
          <a:p>
            <a:r>
              <a:rPr lang="en-GB" dirty="0" err="1">
                <a:solidFill>
                  <a:schemeClr val="accent2"/>
                </a:solidFill>
              </a:rPr>
              <a:t>account_type</a:t>
            </a:r>
            <a:r>
              <a:rPr lang="en-GB" dirty="0"/>
              <a:t>: The type of account, typically in the format of a package name (e.g., </a:t>
            </a:r>
            <a:r>
              <a:rPr lang="en-GB" dirty="0" err="1"/>
              <a:t>com.google</a:t>
            </a:r>
            <a:r>
              <a:rPr lang="en-GB" dirty="0"/>
              <a:t>, </a:t>
            </a:r>
            <a:r>
              <a:rPr lang="en-GB" dirty="0" err="1"/>
              <a:t>com.whatsapp</a:t>
            </a:r>
            <a:r>
              <a:rPr lang="en-GB" dirty="0"/>
              <a:t>), indicating the app or service the account belongs to.</a:t>
            </a:r>
          </a:p>
          <a:p>
            <a:r>
              <a:rPr lang="en-GB" dirty="0" err="1">
                <a:solidFill>
                  <a:schemeClr val="accent2"/>
                </a:solidFill>
              </a:rPr>
              <a:t>data_set</a:t>
            </a:r>
            <a:r>
              <a:rPr lang="en-GB" dirty="0"/>
              <a:t>: Additional data specific to the account type (in this case, all entries are NULL, meaning no extra data is stored here).</a:t>
            </a:r>
            <a:endParaRPr lang="en-US" dirty="0"/>
          </a:p>
        </p:txBody>
      </p:sp>
      <p:pic>
        <p:nvPicPr>
          <p:cNvPr id="10" name="Picture 9">
            <a:extLst>
              <a:ext uri="{FF2B5EF4-FFF2-40B4-BE49-F238E27FC236}">
                <a16:creationId xmlns:a16="http://schemas.microsoft.com/office/drawing/2014/main" id="{4265E64A-DF3C-5D67-A525-43F581069D3D}"/>
              </a:ext>
            </a:extLst>
          </p:cNvPr>
          <p:cNvPicPr>
            <a:picLocks noChangeAspect="1"/>
          </p:cNvPicPr>
          <p:nvPr/>
        </p:nvPicPr>
        <p:blipFill>
          <a:blip r:embed="rId2"/>
          <a:srcRect l="379" t="1047" r="8231" b="-1047"/>
          <a:stretch/>
        </p:blipFill>
        <p:spPr>
          <a:xfrm>
            <a:off x="721115" y="2265836"/>
            <a:ext cx="4893686" cy="3079887"/>
          </a:xfrm>
          <a:prstGeom prst="rect">
            <a:avLst/>
          </a:prstGeom>
        </p:spPr>
      </p:pic>
    </p:spTree>
    <p:extLst>
      <p:ext uri="{BB962C8B-B14F-4D97-AF65-F5344CB8AC3E}">
        <p14:creationId xmlns:p14="http://schemas.microsoft.com/office/powerpoint/2010/main" val="38995090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A4DE4-CEA3-9C8C-88C4-A8719D20798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986521-3404-C4F4-ED8E-2424C9F92436}"/>
              </a:ext>
            </a:extLst>
          </p:cNvPr>
          <p:cNvSpPr>
            <a:spLocks noGrp="1"/>
          </p:cNvSpPr>
          <p:nvPr>
            <p:ph type="title"/>
          </p:nvPr>
        </p:nvSpPr>
        <p:spPr/>
        <p:txBody>
          <a:bodyPr/>
          <a:lstStyle/>
          <a:p>
            <a:r>
              <a:rPr lang="en-US" dirty="0" err="1">
                <a:solidFill>
                  <a:schemeClr val="accent2"/>
                </a:solidFill>
              </a:rPr>
              <a:t>rwo_contacts</a:t>
            </a:r>
            <a:r>
              <a:rPr lang="en-US" dirty="0">
                <a:solidFill>
                  <a:schemeClr val="accent2"/>
                </a:solidFill>
              </a:rPr>
              <a:t> </a:t>
            </a:r>
            <a:r>
              <a:rPr lang="en-US" dirty="0"/>
              <a:t>table</a:t>
            </a:r>
          </a:p>
        </p:txBody>
      </p:sp>
      <p:sp>
        <p:nvSpPr>
          <p:cNvPr id="5" name="Text Placeholder 4">
            <a:extLst>
              <a:ext uri="{FF2B5EF4-FFF2-40B4-BE49-F238E27FC236}">
                <a16:creationId xmlns:a16="http://schemas.microsoft.com/office/drawing/2014/main" id="{57A60095-2004-1F97-76CF-B40AF942C86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672880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845765-BBB0-4B41-BAEF-6F60464E6E00}"/>
              </a:ext>
            </a:extLst>
          </p:cNvPr>
          <p:cNvPicPr>
            <a:picLocks noChangeAspect="1"/>
          </p:cNvPicPr>
          <p:nvPr/>
        </p:nvPicPr>
        <p:blipFill>
          <a:blip r:embed="rId2"/>
          <a:srcRect r="61563"/>
          <a:stretch/>
        </p:blipFill>
        <p:spPr>
          <a:xfrm>
            <a:off x="923227" y="1393363"/>
            <a:ext cx="2351602" cy="5275894"/>
          </a:xfrm>
          <a:prstGeom prst="rect">
            <a:avLst/>
          </a:prstGeom>
        </p:spPr>
      </p:pic>
      <p:sp>
        <p:nvSpPr>
          <p:cNvPr id="5" name="Title 4">
            <a:extLst>
              <a:ext uri="{FF2B5EF4-FFF2-40B4-BE49-F238E27FC236}">
                <a16:creationId xmlns:a16="http://schemas.microsoft.com/office/drawing/2014/main" id="{24B5C728-008D-49EE-994D-39EACA12E87E}"/>
              </a:ext>
            </a:extLst>
          </p:cNvPr>
          <p:cNvSpPr>
            <a:spLocks noGrp="1"/>
          </p:cNvSpPr>
          <p:nvPr>
            <p:ph type="title"/>
          </p:nvPr>
        </p:nvSpPr>
        <p:spPr/>
        <p:txBody>
          <a:bodyPr/>
          <a:lstStyle/>
          <a:p>
            <a:r>
              <a:rPr lang="en-US" dirty="0"/>
              <a:t>Valuable columns in </a:t>
            </a:r>
            <a:r>
              <a:rPr lang="en-US" dirty="0" err="1">
                <a:solidFill>
                  <a:schemeClr val="accent2"/>
                </a:solidFill>
              </a:rPr>
              <a:t>raw_contacts</a:t>
            </a:r>
            <a:r>
              <a:rPr lang="en-US" dirty="0">
                <a:solidFill>
                  <a:schemeClr val="accent2"/>
                </a:solidFill>
              </a:rPr>
              <a:t> </a:t>
            </a:r>
            <a:r>
              <a:rPr lang="en-US" dirty="0"/>
              <a:t>table</a:t>
            </a:r>
          </a:p>
        </p:txBody>
      </p:sp>
      <p:sp>
        <p:nvSpPr>
          <p:cNvPr id="2" name="Content Placeholder 1">
            <a:extLst>
              <a:ext uri="{FF2B5EF4-FFF2-40B4-BE49-F238E27FC236}">
                <a16:creationId xmlns:a16="http://schemas.microsoft.com/office/drawing/2014/main" id="{4998B539-1720-C003-C3BF-E2CF0739E672}"/>
              </a:ext>
            </a:extLst>
          </p:cNvPr>
          <p:cNvSpPr>
            <a:spLocks noGrp="1"/>
          </p:cNvSpPr>
          <p:nvPr>
            <p:ph idx="1"/>
          </p:nvPr>
        </p:nvSpPr>
        <p:spPr>
          <a:xfrm>
            <a:off x="3693042" y="1639510"/>
            <a:ext cx="6783572" cy="4783600"/>
          </a:xfrm>
        </p:spPr>
        <p:txBody>
          <a:bodyPr>
            <a:normAutofit fontScale="70000" lnSpcReduction="20000"/>
          </a:bodyPr>
          <a:lstStyle/>
          <a:p>
            <a:r>
              <a:rPr lang="en-GB" dirty="0" err="1">
                <a:solidFill>
                  <a:schemeClr val="accent2"/>
                </a:solidFill>
              </a:rPr>
              <a:t>contact_id</a:t>
            </a:r>
            <a:r>
              <a:rPr lang="en-GB" dirty="0"/>
              <a:t>: Links to the </a:t>
            </a:r>
            <a:r>
              <a:rPr lang="en-GB" dirty="0">
                <a:solidFill>
                  <a:schemeClr val="accent2"/>
                </a:solidFill>
              </a:rPr>
              <a:t>contacts</a:t>
            </a:r>
            <a:r>
              <a:rPr lang="en-GB" dirty="0"/>
              <a:t> table for aggregation and further data retrieval.</a:t>
            </a:r>
          </a:p>
          <a:p>
            <a:r>
              <a:rPr lang="en-GB" dirty="0" err="1">
                <a:solidFill>
                  <a:schemeClr val="accent2"/>
                </a:solidFill>
              </a:rPr>
              <a:t>last_time_contacted</a:t>
            </a:r>
            <a:r>
              <a:rPr lang="en-GB" dirty="0">
                <a:solidFill>
                  <a:schemeClr val="accent2"/>
                </a:solidFill>
              </a:rPr>
              <a:t>: </a:t>
            </a:r>
            <a:r>
              <a:rPr lang="en-GB" dirty="0"/>
              <a:t>Establishes a timeline of interactions.</a:t>
            </a:r>
          </a:p>
          <a:p>
            <a:r>
              <a:rPr lang="en-GB" dirty="0" err="1">
                <a:solidFill>
                  <a:schemeClr val="accent2"/>
                </a:solidFill>
              </a:rPr>
              <a:t>times_contacted</a:t>
            </a:r>
            <a:r>
              <a:rPr lang="en-GB" dirty="0"/>
              <a:t>: Indicates frequency of interaction.</a:t>
            </a:r>
          </a:p>
          <a:p>
            <a:r>
              <a:rPr lang="en-GB" dirty="0" err="1">
                <a:solidFill>
                  <a:schemeClr val="accent2"/>
                </a:solidFill>
              </a:rPr>
              <a:t>account_id</a:t>
            </a:r>
            <a:r>
              <a:rPr lang="en-GB" dirty="0"/>
              <a:t>: Reveals the contact’s source account, pointing to the user’s digital ecosystem.</a:t>
            </a:r>
          </a:p>
          <a:p>
            <a:r>
              <a:rPr lang="en-GB" dirty="0" err="1">
                <a:solidFill>
                  <a:schemeClr val="accent2"/>
                </a:solidFill>
              </a:rPr>
              <a:t>display_name</a:t>
            </a:r>
            <a:r>
              <a:rPr lang="en-GB" dirty="0"/>
              <a:t>: Shows the contact’s name as provided by the source account.</a:t>
            </a:r>
          </a:p>
          <a:p>
            <a:r>
              <a:rPr lang="en-GB" dirty="0">
                <a:solidFill>
                  <a:schemeClr val="accent2"/>
                </a:solidFill>
              </a:rPr>
              <a:t>starred</a:t>
            </a:r>
            <a:r>
              <a:rPr lang="en-GB" dirty="0"/>
              <a:t>: Highlights </a:t>
            </a:r>
            <a:r>
              <a:rPr lang="en-GB" dirty="0" err="1"/>
              <a:t>favorite</a:t>
            </a:r>
            <a:r>
              <a:rPr lang="en-GB" dirty="0"/>
              <a:t> contacts.</a:t>
            </a:r>
          </a:p>
          <a:p>
            <a:r>
              <a:rPr lang="en-GB" dirty="0">
                <a:solidFill>
                  <a:schemeClr val="accent2"/>
                </a:solidFill>
              </a:rPr>
              <a:t>pinned</a:t>
            </a:r>
            <a:r>
              <a:rPr lang="en-GB" dirty="0"/>
              <a:t>: Indicates frequently accessed contacts.</a:t>
            </a:r>
          </a:p>
          <a:p>
            <a:r>
              <a:rPr lang="en-GB" dirty="0" err="1">
                <a:solidFill>
                  <a:schemeClr val="accent2"/>
                </a:solidFill>
              </a:rPr>
              <a:t>send_to_voicemail</a:t>
            </a:r>
            <a:r>
              <a:rPr lang="en-GB" dirty="0"/>
              <a:t>: Suggests user </a:t>
            </a:r>
            <a:r>
              <a:rPr lang="en-GB" dirty="0" err="1"/>
              <a:t>behavior</a:t>
            </a:r>
            <a:r>
              <a:rPr lang="en-GB" dirty="0"/>
              <a:t> toward the contact.</a:t>
            </a:r>
          </a:p>
          <a:p>
            <a:r>
              <a:rPr lang="en-GB" dirty="0" err="1">
                <a:solidFill>
                  <a:schemeClr val="accent2"/>
                </a:solidFill>
              </a:rPr>
              <a:t>custom_ringtone</a:t>
            </a:r>
            <a:r>
              <a:rPr lang="en-GB" dirty="0"/>
              <a:t>: Provides insight into contact significance.</a:t>
            </a:r>
          </a:p>
          <a:p>
            <a:r>
              <a:rPr lang="en-GB" dirty="0">
                <a:solidFill>
                  <a:schemeClr val="accent2"/>
                </a:solidFill>
              </a:rPr>
              <a:t>deleted</a:t>
            </a:r>
            <a:r>
              <a:rPr lang="en-GB" dirty="0"/>
              <a:t>: Identifies potentially hidden or removed contacts.</a:t>
            </a:r>
            <a:endParaRPr lang="en-US" dirty="0"/>
          </a:p>
        </p:txBody>
      </p:sp>
    </p:spTree>
    <p:extLst>
      <p:ext uri="{BB962C8B-B14F-4D97-AF65-F5344CB8AC3E}">
        <p14:creationId xmlns:p14="http://schemas.microsoft.com/office/powerpoint/2010/main" val="22410826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E3EDC-FBDC-32C5-EC53-FAF3A81487A0}"/>
            </a:ext>
          </a:extLst>
        </p:cNvPr>
        <p:cNvGrpSpPr/>
        <p:nvPr/>
      </p:nvGrpSpPr>
      <p:grpSpPr>
        <a:xfrm>
          <a:off x="0" y="0"/>
          <a:ext cx="0" cy="0"/>
          <a:chOff x="0" y="0"/>
          <a:chExt cx="0" cy="0"/>
        </a:xfrm>
      </p:grpSpPr>
      <p:pic>
        <p:nvPicPr>
          <p:cNvPr id="9" name="Picture 8" descr="A computer screen capture&#10;&#10;Description automatically generated with medium confidence">
            <a:extLst>
              <a:ext uri="{FF2B5EF4-FFF2-40B4-BE49-F238E27FC236}">
                <a16:creationId xmlns:a16="http://schemas.microsoft.com/office/drawing/2014/main" id="{78E35BCC-8F46-F809-693E-2F0FFC7911F6}"/>
              </a:ext>
            </a:extLst>
          </p:cNvPr>
          <p:cNvPicPr>
            <a:picLocks noChangeAspect="1"/>
          </p:cNvPicPr>
          <p:nvPr/>
        </p:nvPicPr>
        <p:blipFill>
          <a:blip r:embed="rId3"/>
          <a:stretch>
            <a:fillRect/>
          </a:stretch>
        </p:blipFill>
        <p:spPr>
          <a:xfrm>
            <a:off x="838200" y="2942449"/>
            <a:ext cx="10722269" cy="2956816"/>
          </a:xfrm>
          <a:prstGeom prst="rect">
            <a:avLst/>
          </a:prstGeom>
        </p:spPr>
      </p:pic>
      <p:cxnSp>
        <p:nvCxnSpPr>
          <p:cNvPr id="12" name="Straight Arrow Connector 11">
            <a:extLst>
              <a:ext uri="{FF2B5EF4-FFF2-40B4-BE49-F238E27FC236}">
                <a16:creationId xmlns:a16="http://schemas.microsoft.com/office/drawing/2014/main" id="{EF8E2FE2-3126-8FBC-D10D-25D353B8D856}"/>
              </a:ext>
            </a:extLst>
          </p:cNvPr>
          <p:cNvCxnSpPr/>
          <p:nvPr/>
        </p:nvCxnSpPr>
        <p:spPr>
          <a:xfrm>
            <a:off x="10234863" y="2779157"/>
            <a:ext cx="417095" cy="4572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60D2646-69CF-36AC-398D-E32CC107E8AB}"/>
              </a:ext>
            </a:extLst>
          </p:cNvPr>
          <p:cNvSpPr txBox="1"/>
          <p:nvPr/>
        </p:nvSpPr>
        <p:spPr>
          <a:xfrm>
            <a:off x="838200" y="2546546"/>
            <a:ext cx="3037563" cy="369332"/>
          </a:xfrm>
          <a:prstGeom prst="rect">
            <a:avLst/>
          </a:prstGeom>
          <a:solidFill>
            <a:schemeClr val="accent4"/>
          </a:solidFill>
        </p:spPr>
        <p:txBody>
          <a:bodyPr wrap="none" rtlCol="0">
            <a:spAutoFit/>
          </a:bodyPr>
          <a:lstStyle/>
          <a:p>
            <a:r>
              <a:rPr lang="en-US" dirty="0"/>
              <a:t>Find the number of </a:t>
            </a:r>
            <a:r>
              <a:rPr lang="en-US" i="1" dirty="0" err="1">
                <a:solidFill>
                  <a:srgbClr val="7030A0"/>
                </a:solidFill>
              </a:rPr>
              <a:t>contact_id</a:t>
            </a:r>
            <a:endParaRPr lang="en-US" i="1" dirty="0">
              <a:solidFill>
                <a:srgbClr val="7030A0"/>
              </a:solidFill>
            </a:endParaRPr>
          </a:p>
        </p:txBody>
      </p:sp>
      <p:cxnSp>
        <p:nvCxnSpPr>
          <p:cNvPr id="5" name="Straight Arrow Connector 4">
            <a:extLst>
              <a:ext uri="{FF2B5EF4-FFF2-40B4-BE49-F238E27FC236}">
                <a16:creationId xmlns:a16="http://schemas.microsoft.com/office/drawing/2014/main" id="{ED8A5CA5-BCFA-DC32-39FD-444E52FBDFE2}"/>
              </a:ext>
            </a:extLst>
          </p:cNvPr>
          <p:cNvCxnSpPr>
            <a:cxnSpLocks/>
          </p:cNvCxnSpPr>
          <p:nvPr/>
        </p:nvCxnSpPr>
        <p:spPr>
          <a:xfrm>
            <a:off x="8024648" y="2731212"/>
            <a:ext cx="452925" cy="248022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6" name="Picture 5">
            <a:extLst>
              <a:ext uri="{FF2B5EF4-FFF2-40B4-BE49-F238E27FC236}">
                <a16:creationId xmlns:a16="http://schemas.microsoft.com/office/drawing/2014/main" id="{A8B68CA8-DFAE-244C-FB99-ECBDEF717E39}"/>
              </a:ext>
            </a:extLst>
          </p:cNvPr>
          <p:cNvPicPr>
            <a:picLocks noChangeAspect="1"/>
          </p:cNvPicPr>
          <p:nvPr/>
        </p:nvPicPr>
        <p:blipFill>
          <a:blip r:embed="rId4"/>
          <a:stretch>
            <a:fillRect/>
          </a:stretch>
        </p:blipFill>
        <p:spPr>
          <a:xfrm>
            <a:off x="5106718" y="1735673"/>
            <a:ext cx="6220439" cy="267866"/>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FDA0DEA3-6F40-C7BB-DC6E-A4B04E860C3F}"/>
                  </a:ext>
                </a:extLst>
              </p14:cNvPr>
              <p14:cNvContentPartPr/>
              <p14:nvPr/>
            </p14:nvContentPartPr>
            <p14:xfrm>
              <a:off x="5660507" y="1743826"/>
              <a:ext cx="231840" cy="280800"/>
            </p14:xfrm>
          </p:contentPart>
        </mc:Choice>
        <mc:Fallback xmlns="">
          <p:pic>
            <p:nvPicPr>
              <p:cNvPr id="7" name="Ink 6">
                <a:extLst>
                  <a:ext uri="{FF2B5EF4-FFF2-40B4-BE49-F238E27FC236}">
                    <a16:creationId xmlns:a16="http://schemas.microsoft.com/office/drawing/2014/main" id="{FDA0DEA3-6F40-C7BB-DC6E-A4B04E860C3F}"/>
                  </a:ext>
                </a:extLst>
              </p:cNvPr>
              <p:cNvPicPr/>
              <p:nvPr/>
            </p:nvPicPr>
            <p:blipFill>
              <a:blip r:embed="rId6"/>
              <a:stretch>
                <a:fillRect/>
              </a:stretch>
            </p:blipFill>
            <p:spPr>
              <a:xfrm>
                <a:off x="5651867" y="1735186"/>
                <a:ext cx="24948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07781950-1E65-5508-43EE-C8D3726BC45C}"/>
                  </a:ext>
                </a:extLst>
              </p14:cNvPr>
              <p14:cNvContentPartPr/>
              <p14:nvPr/>
            </p14:nvContentPartPr>
            <p14:xfrm>
              <a:off x="2141507" y="3951346"/>
              <a:ext cx="222840" cy="183600"/>
            </p14:xfrm>
          </p:contentPart>
        </mc:Choice>
        <mc:Fallback xmlns="">
          <p:pic>
            <p:nvPicPr>
              <p:cNvPr id="14" name="Ink 13">
                <a:extLst>
                  <a:ext uri="{FF2B5EF4-FFF2-40B4-BE49-F238E27FC236}">
                    <a16:creationId xmlns:a16="http://schemas.microsoft.com/office/drawing/2014/main" id="{07781950-1E65-5508-43EE-C8D3726BC45C}"/>
                  </a:ext>
                </a:extLst>
              </p:cNvPr>
              <p:cNvPicPr/>
              <p:nvPr/>
            </p:nvPicPr>
            <p:blipFill>
              <a:blip r:embed="rId8"/>
              <a:stretch>
                <a:fillRect/>
              </a:stretch>
            </p:blipFill>
            <p:spPr>
              <a:xfrm>
                <a:off x="2132867" y="3942706"/>
                <a:ext cx="24048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C9CC5957-7AAE-8669-5486-73E6CF9FCD70}"/>
                  </a:ext>
                </a:extLst>
              </p14:cNvPr>
              <p14:cNvContentPartPr/>
              <p14:nvPr/>
            </p14:nvContentPartPr>
            <p14:xfrm>
              <a:off x="2083547" y="4750546"/>
              <a:ext cx="240840" cy="396360"/>
            </p14:xfrm>
          </p:contentPart>
        </mc:Choice>
        <mc:Fallback xmlns="">
          <p:pic>
            <p:nvPicPr>
              <p:cNvPr id="17" name="Ink 16">
                <a:extLst>
                  <a:ext uri="{FF2B5EF4-FFF2-40B4-BE49-F238E27FC236}">
                    <a16:creationId xmlns:a16="http://schemas.microsoft.com/office/drawing/2014/main" id="{C9CC5957-7AAE-8669-5486-73E6CF9FCD70}"/>
                  </a:ext>
                </a:extLst>
              </p:cNvPr>
              <p:cNvPicPr/>
              <p:nvPr/>
            </p:nvPicPr>
            <p:blipFill>
              <a:blip r:embed="rId10"/>
              <a:stretch>
                <a:fillRect/>
              </a:stretch>
            </p:blipFill>
            <p:spPr>
              <a:xfrm>
                <a:off x="2074907" y="4741546"/>
                <a:ext cx="258480" cy="414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09647EB2-1658-8D5D-3EA6-41BD94DAAAEC}"/>
                  </a:ext>
                </a:extLst>
              </p14:cNvPr>
              <p14:cNvContentPartPr/>
              <p14:nvPr/>
            </p14:nvContentPartPr>
            <p14:xfrm>
              <a:off x="2398547" y="2023906"/>
              <a:ext cx="3409560" cy="2002680"/>
            </p14:xfrm>
          </p:contentPart>
        </mc:Choice>
        <mc:Fallback xmlns="">
          <p:pic>
            <p:nvPicPr>
              <p:cNvPr id="18" name="Ink 17">
                <a:extLst>
                  <a:ext uri="{FF2B5EF4-FFF2-40B4-BE49-F238E27FC236}">
                    <a16:creationId xmlns:a16="http://schemas.microsoft.com/office/drawing/2014/main" id="{09647EB2-1658-8D5D-3EA6-41BD94DAAAEC}"/>
                  </a:ext>
                </a:extLst>
              </p:cNvPr>
              <p:cNvPicPr/>
              <p:nvPr/>
            </p:nvPicPr>
            <p:blipFill>
              <a:blip r:embed="rId12"/>
              <a:stretch>
                <a:fillRect/>
              </a:stretch>
            </p:blipFill>
            <p:spPr>
              <a:xfrm>
                <a:off x="2389547" y="2014906"/>
                <a:ext cx="3427200" cy="2020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1B7AD2F2-1B3F-D397-64BB-20D0CBBB3E55}"/>
                  </a:ext>
                </a:extLst>
              </p14:cNvPr>
              <p14:cNvContentPartPr/>
              <p14:nvPr/>
            </p14:nvContentPartPr>
            <p14:xfrm>
              <a:off x="2372267" y="3794746"/>
              <a:ext cx="708840" cy="1104480"/>
            </p14:xfrm>
          </p:contentPart>
        </mc:Choice>
        <mc:Fallback xmlns="">
          <p:pic>
            <p:nvPicPr>
              <p:cNvPr id="20" name="Ink 19">
                <a:extLst>
                  <a:ext uri="{FF2B5EF4-FFF2-40B4-BE49-F238E27FC236}">
                    <a16:creationId xmlns:a16="http://schemas.microsoft.com/office/drawing/2014/main" id="{1B7AD2F2-1B3F-D397-64BB-20D0CBBB3E55}"/>
                  </a:ext>
                </a:extLst>
              </p:cNvPr>
              <p:cNvPicPr/>
              <p:nvPr/>
            </p:nvPicPr>
            <p:blipFill>
              <a:blip r:embed="rId14"/>
              <a:stretch>
                <a:fillRect/>
              </a:stretch>
            </p:blipFill>
            <p:spPr>
              <a:xfrm>
                <a:off x="2363267" y="3786106"/>
                <a:ext cx="726480" cy="1122120"/>
              </a:xfrm>
              <a:prstGeom prst="rect">
                <a:avLst/>
              </a:prstGeom>
            </p:spPr>
          </p:pic>
        </mc:Fallback>
      </mc:AlternateContent>
      <p:sp>
        <p:nvSpPr>
          <p:cNvPr id="2" name="TextBox 1">
            <a:extLst>
              <a:ext uri="{FF2B5EF4-FFF2-40B4-BE49-F238E27FC236}">
                <a16:creationId xmlns:a16="http://schemas.microsoft.com/office/drawing/2014/main" id="{0157FD6D-0775-34FE-E6D3-3D8AA6C1716F}"/>
              </a:ext>
            </a:extLst>
          </p:cNvPr>
          <p:cNvSpPr txBox="1"/>
          <p:nvPr/>
        </p:nvSpPr>
        <p:spPr>
          <a:xfrm>
            <a:off x="4943176" y="2306805"/>
            <a:ext cx="5408853" cy="369332"/>
          </a:xfrm>
          <a:prstGeom prst="rect">
            <a:avLst/>
          </a:prstGeom>
          <a:noFill/>
        </p:spPr>
        <p:txBody>
          <a:bodyPr wrap="none" rtlCol="0">
            <a:spAutoFit/>
          </a:bodyPr>
          <a:lstStyle/>
          <a:p>
            <a:r>
              <a:rPr lang="en-US" dirty="0"/>
              <a:t>telegram saved </a:t>
            </a:r>
            <a:r>
              <a:rPr lang="en-US" dirty="0">
                <a:solidFill>
                  <a:schemeClr val="accent2"/>
                </a:solidFill>
              </a:rPr>
              <a:t>three</a:t>
            </a:r>
            <a:r>
              <a:rPr lang="en-US" dirty="0"/>
              <a:t> contacts; </a:t>
            </a:r>
            <a:r>
              <a:rPr lang="en-US" dirty="0">
                <a:solidFill>
                  <a:schemeClr val="accent2"/>
                </a:solidFill>
              </a:rPr>
              <a:t>two</a:t>
            </a:r>
            <a:r>
              <a:rPr lang="en-US" dirty="0"/>
              <a:t> of them are deleted</a:t>
            </a:r>
          </a:p>
        </p:txBody>
      </p:sp>
      <p:sp>
        <p:nvSpPr>
          <p:cNvPr id="11" name="TextBox 10">
            <a:extLst>
              <a:ext uri="{FF2B5EF4-FFF2-40B4-BE49-F238E27FC236}">
                <a16:creationId xmlns:a16="http://schemas.microsoft.com/office/drawing/2014/main" id="{588AA33B-058B-F020-7349-08EB9D7EA7B7}"/>
              </a:ext>
            </a:extLst>
          </p:cNvPr>
          <p:cNvSpPr txBox="1"/>
          <p:nvPr/>
        </p:nvSpPr>
        <p:spPr>
          <a:xfrm>
            <a:off x="5515961" y="1345254"/>
            <a:ext cx="6220439" cy="369332"/>
          </a:xfrm>
          <a:prstGeom prst="rect">
            <a:avLst/>
          </a:prstGeom>
          <a:noFill/>
        </p:spPr>
        <p:txBody>
          <a:bodyPr wrap="square">
            <a:spAutoFit/>
          </a:bodyPr>
          <a:lstStyle/>
          <a:p>
            <a:r>
              <a:rPr lang="en-GB" dirty="0">
                <a:solidFill>
                  <a:schemeClr val="accent2"/>
                </a:solidFill>
              </a:rPr>
              <a:t>_id | </a:t>
            </a:r>
            <a:r>
              <a:rPr lang="en-GB" dirty="0" err="1">
                <a:solidFill>
                  <a:schemeClr val="accent2"/>
                </a:solidFill>
              </a:rPr>
              <a:t>account_name</a:t>
            </a:r>
            <a:r>
              <a:rPr lang="en-GB" dirty="0">
                <a:solidFill>
                  <a:schemeClr val="accent2"/>
                </a:solidFill>
              </a:rPr>
              <a:t>   | </a:t>
            </a:r>
            <a:r>
              <a:rPr lang="en-GB" dirty="0" err="1">
                <a:solidFill>
                  <a:schemeClr val="accent2"/>
                </a:solidFill>
              </a:rPr>
              <a:t>account_type</a:t>
            </a:r>
            <a:r>
              <a:rPr lang="en-GB" dirty="0">
                <a:solidFill>
                  <a:schemeClr val="accent2"/>
                </a:solidFill>
              </a:rPr>
              <a:t> </a:t>
            </a:r>
            <a:endParaRPr lang="en-US" dirty="0"/>
          </a:p>
        </p:txBody>
      </p:sp>
      <p:sp>
        <p:nvSpPr>
          <p:cNvPr id="15" name="Title 14">
            <a:extLst>
              <a:ext uri="{FF2B5EF4-FFF2-40B4-BE49-F238E27FC236}">
                <a16:creationId xmlns:a16="http://schemas.microsoft.com/office/drawing/2014/main" id="{FEE4D189-2495-419C-FCB6-F45F75954FB3}"/>
              </a:ext>
            </a:extLst>
          </p:cNvPr>
          <p:cNvSpPr>
            <a:spLocks noGrp="1"/>
          </p:cNvSpPr>
          <p:nvPr>
            <p:ph type="title"/>
          </p:nvPr>
        </p:nvSpPr>
        <p:spPr/>
        <p:txBody>
          <a:bodyPr/>
          <a:lstStyle/>
          <a:p>
            <a:r>
              <a:rPr lang="en-US" dirty="0"/>
              <a:t>Join </a:t>
            </a:r>
            <a:r>
              <a:rPr lang="en-US" dirty="0">
                <a:solidFill>
                  <a:schemeClr val="accent2"/>
                </a:solidFill>
              </a:rPr>
              <a:t>contacts</a:t>
            </a:r>
            <a:r>
              <a:rPr lang="en-US" dirty="0"/>
              <a:t> with </a:t>
            </a:r>
            <a:r>
              <a:rPr lang="en-US" dirty="0">
                <a:solidFill>
                  <a:schemeClr val="accent2"/>
                </a:solidFill>
              </a:rPr>
              <a:t>accounts </a:t>
            </a:r>
            <a:r>
              <a:rPr lang="en-US" dirty="0"/>
              <a:t>tables</a:t>
            </a:r>
          </a:p>
        </p:txBody>
      </p:sp>
    </p:spTree>
    <p:extLst>
      <p:ext uri="{BB962C8B-B14F-4D97-AF65-F5344CB8AC3E}">
        <p14:creationId xmlns:p14="http://schemas.microsoft.com/office/powerpoint/2010/main" val="22478548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74F8E3-E517-083B-8878-087D25F3C523}"/>
              </a:ext>
            </a:extLst>
          </p:cNvPr>
          <p:cNvPicPr>
            <a:picLocks noChangeAspect="1"/>
          </p:cNvPicPr>
          <p:nvPr/>
        </p:nvPicPr>
        <p:blipFill>
          <a:blip r:embed="rId2"/>
          <a:stretch>
            <a:fillRect/>
          </a:stretch>
        </p:blipFill>
        <p:spPr>
          <a:xfrm>
            <a:off x="1270925" y="3429000"/>
            <a:ext cx="9990686" cy="2834886"/>
          </a:xfrm>
          <a:prstGeom prst="rect">
            <a:avLst/>
          </a:prstGeom>
        </p:spPr>
      </p:pic>
      <p:pic>
        <p:nvPicPr>
          <p:cNvPr id="7" name="Picture 6">
            <a:extLst>
              <a:ext uri="{FF2B5EF4-FFF2-40B4-BE49-F238E27FC236}">
                <a16:creationId xmlns:a16="http://schemas.microsoft.com/office/drawing/2014/main" id="{B99DDA90-6679-79A4-B58E-7D7A57CD5D60}"/>
              </a:ext>
            </a:extLst>
          </p:cNvPr>
          <p:cNvPicPr>
            <a:picLocks noChangeAspect="1"/>
          </p:cNvPicPr>
          <p:nvPr/>
        </p:nvPicPr>
        <p:blipFill>
          <a:blip r:embed="rId3"/>
          <a:stretch>
            <a:fillRect/>
          </a:stretch>
        </p:blipFill>
        <p:spPr>
          <a:xfrm>
            <a:off x="1270925" y="453391"/>
            <a:ext cx="10341236" cy="2842506"/>
          </a:xfrm>
          <a:prstGeom prst="rect">
            <a:avLst/>
          </a:prstGeom>
        </p:spPr>
      </p:pic>
      <p:sp>
        <p:nvSpPr>
          <p:cNvPr id="2" name="TextBox 1">
            <a:extLst>
              <a:ext uri="{FF2B5EF4-FFF2-40B4-BE49-F238E27FC236}">
                <a16:creationId xmlns:a16="http://schemas.microsoft.com/office/drawing/2014/main" id="{7C994327-0690-BBC0-424C-0806E949F368}"/>
              </a:ext>
            </a:extLst>
          </p:cNvPr>
          <p:cNvSpPr txBox="1"/>
          <p:nvPr/>
        </p:nvSpPr>
        <p:spPr>
          <a:xfrm>
            <a:off x="441960" y="2865120"/>
            <a:ext cx="3433569" cy="369332"/>
          </a:xfrm>
          <a:prstGeom prst="rect">
            <a:avLst/>
          </a:prstGeom>
          <a:solidFill>
            <a:schemeClr val="accent4">
              <a:lumMod val="20000"/>
              <a:lumOff val="80000"/>
            </a:schemeClr>
          </a:solidFill>
        </p:spPr>
        <p:txBody>
          <a:bodyPr wrap="none" rtlCol="0">
            <a:spAutoFit/>
          </a:bodyPr>
          <a:lstStyle/>
          <a:p>
            <a:r>
              <a:rPr lang="en-US" dirty="0" err="1"/>
              <a:t>telegram.messager</a:t>
            </a:r>
            <a:r>
              <a:rPr lang="en-US" dirty="0"/>
              <a:t> (</a:t>
            </a:r>
            <a:r>
              <a:rPr lang="en-US" dirty="0" err="1">
                <a:solidFill>
                  <a:srgbClr val="FF0000"/>
                </a:solidFill>
              </a:rPr>
              <a:t>account</a:t>
            </a:r>
            <a:r>
              <a:rPr lang="en-US" dirty="0" err="1"/>
              <a:t>_</a:t>
            </a:r>
            <a:r>
              <a:rPr lang="en-US" dirty="0" err="1">
                <a:solidFill>
                  <a:srgbClr val="FF0000"/>
                </a:solidFill>
              </a:rPr>
              <a:t>id</a:t>
            </a:r>
            <a:r>
              <a:rPr lang="en-US" dirty="0">
                <a:solidFill>
                  <a:srgbClr val="FF0000"/>
                </a:solidFill>
              </a:rPr>
              <a:t>=2</a:t>
            </a:r>
            <a:r>
              <a:rPr lang="en-US" dirty="0"/>
              <a:t>)</a:t>
            </a:r>
          </a:p>
        </p:txBody>
      </p:sp>
      <p:grpSp>
        <p:nvGrpSpPr>
          <p:cNvPr id="6" name="Group 5">
            <a:extLst>
              <a:ext uri="{FF2B5EF4-FFF2-40B4-BE49-F238E27FC236}">
                <a16:creationId xmlns:a16="http://schemas.microsoft.com/office/drawing/2014/main" id="{F2AC1971-E513-23A3-9464-3FFFE6733F39}"/>
              </a:ext>
            </a:extLst>
          </p:cNvPr>
          <p:cNvGrpSpPr/>
          <p:nvPr/>
        </p:nvGrpSpPr>
        <p:grpSpPr>
          <a:xfrm>
            <a:off x="144000" y="1500900"/>
            <a:ext cx="1084320" cy="1494000"/>
            <a:chOff x="144000" y="1500900"/>
            <a:chExt cx="1084320" cy="1494000"/>
          </a:xfrm>
        </p:grpSpPr>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BAC0EA23-9366-C7C4-CC2F-84100F6FCB2C}"/>
                    </a:ext>
                  </a:extLst>
                </p14:cNvPr>
                <p14:cNvContentPartPr/>
                <p14:nvPr/>
              </p14:nvContentPartPr>
              <p14:xfrm>
                <a:off x="144000" y="1564260"/>
                <a:ext cx="992880" cy="1430640"/>
              </p14:xfrm>
            </p:contentPart>
          </mc:Choice>
          <mc:Fallback>
            <p:pic>
              <p:nvPicPr>
                <p:cNvPr id="4" name="Ink 3">
                  <a:extLst>
                    <a:ext uri="{FF2B5EF4-FFF2-40B4-BE49-F238E27FC236}">
                      <a16:creationId xmlns:a16="http://schemas.microsoft.com/office/drawing/2014/main" id="{BAC0EA23-9366-C7C4-CC2F-84100F6FCB2C}"/>
                    </a:ext>
                  </a:extLst>
                </p:cNvPr>
                <p:cNvPicPr/>
                <p:nvPr/>
              </p:nvPicPr>
              <p:blipFill>
                <a:blip r:embed="rId5"/>
                <a:stretch>
                  <a:fillRect/>
                </a:stretch>
              </p:blipFill>
              <p:spPr>
                <a:xfrm>
                  <a:off x="135360" y="1555620"/>
                  <a:ext cx="1010520" cy="14482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1052FA2C-6B99-1D36-CDCA-608B311040DA}"/>
                    </a:ext>
                  </a:extLst>
                </p14:cNvPr>
                <p14:cNvContentPartPr/>
                <p14:nvPr/>
              </p14:nvContentPartPr>
              <p14:xfrm>
                <a:off x="1096920" y="1500900"/>
                <a:ext cx="131400" cy="233640"/>
              </p14:xfrm>
            </p:contentPart>
          </mc:Choice>
          <mc:Fallback>
            <p:pic>
              <p:nvPicPr>
                <p:cNvPr id="5" name="Ink 4">
                  <a:extLst>
                    <a:ext uri="{FF2B5EF4-FFF2-40B4-BE49-F238E27FC236}">
                      <a16:creationId xmlns:a16="http://schemas.microsoft.com/office/drawing/2014/main" id="{1052FA2C-6B99-1D36-CDCA-608B311040DA}"/>
                    </a:ext>
                  </a:extLst>
                </p:cNvPr>
                <p:cNvPicPr/>
                <p:nvPr/>
              </p:nvPicPr>
              <p:blipFill>
                <a:blip r:embed="rId7"/>
                <a:stretch>
                  <a:fillRect/>
                </a:stretch>
              </p:blipFill>
              <p:spPr>
                <a:xfrm>
                  <a:off x="1088280" y="1491900"/>
                  <a:ext cx="149040" cy="251280"/>
                </a:xfrm>
                <a:prstGeom prst="rect">
                  <a:avLst/>
                </a:prstGeom>
              </p:spPr>
            </p:pic>
          </mc:Fallback>
        </mc:AlternateContent>
      </p:grpSp>
      <p:grpSp>
        <p:nvGrpSpPr>
          <p:cNvPr id="10" name="Group 9">
            <a:extLst>
              <a:ext uri="{FF2B5EF4-FFF2-40B4-BE49-F238E27FC236}">
                <a16:creationId xmlns:a16="http://schemas.microsoft.com/office/drawing/2014/main" id="{35E89C4F-0224-1819-1171-94EC38EC8C0F}"/>
              </a:ext>
            </a:extLst>
          </p:cNvPr>
          <p:cNvGrpSpPr/>
          <p:nvPr/>
        </p:nvGrpSpPr>
        <p:grpSpPr>
          <a:xfrm>
            <a:off x="441360" y="2346900"/>
            <a:ext cx="725760" cy="579240"/>
            <a:chOff x="441360" y="2346900"/>
            <a:chExt cx="725760" cy="579240"/>
          </a:xfrm>
        </p:grpSpPr>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41A42997-0BF7-6F9C-1D02-23BCDA284CFA}"/>
                    </a:ext>
                  </a:extLst>
                </p14:cNvPr>
                <p14:cNvContentPartPr/>
                <p14:nvPr/>
              </p14:nvContentPartPr>
              <p14:xfrm>
                <a:off x="441360" y="2432580"/>
                <a:ext cx="672480" cy="493560"/>
              </p14:xfrm>
            </p:contentPart>
          </mc:Choice>
          <mc:Fallback>
            <p:pic>
              <p:nvPicPr>
                <p:cNvPr id="8" name="Ink 7">
                  <a:extLst>
                    <a:ext uri="{FF2B5EF4-FFF2-40B4-BE49-F238E27FC236}">
                      <a16:creationId xmlns:a16="http://schemas.microsoft.com/office/drawing/2014/main" id="{41A42997-0BF7-6F9C-1D02-23BCDA284CFA}"/>
                    </a:ext>
                  </a:extLst>
                </p:cNvPr>
                <p:cNvPicPr/>
                <p:nvPr/>
              </p:nvPicPr>
              <p:blipFill>
                <a:blip r:embed="rId9"/>
                <a:stretch>
                  <a:fillRect/>
                </a:stretch>
              </p:blipFill>
              <p:spPr>
                <a:xfrm>
                  <a:off x="432360" y="2423580"/>
                  <a:ext cx="690120" cy="5112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 name="Ink 8">
                  <a:extLst>
                    <a:ext uri="{FF2B5EF4-FFF2-40B4-BE49-F238E27FC236}">
                      <a16:creationId xmlns:a16="http://schemas.microsoft.com/office/drawing/2014/main" id="{BA3EDE56-102E-F0B6-0EBF-0325889C431C}"/>
                    </a:ext>
                  </a:extLst>
                </p14:cNvPr>
                <p14:cNvContentPartPr/>
                <p14:nvPr/>
              </p14:nvContentPartPr>
              <p14:xfrm>
                <a:off x="1087560" y="2346900"/>
                <a:ext cx="79560" cy="218520"/>
              </p14:xfrm>
            </p:contentPart>
          </mc:Choice>
          <mc:Fallback>
            <p:pic>
              <p:nvPicPr>
                <p:cNvPr id="9" name="Ink 8">
                  <a:extLst>
                    <a:ext uri="{FF2B5EF4-FFF2-40B4-BE49-F238E27FC236}">
                      <a16:creationId xmlns:a16="http://schemas.microsoft.com/office/drawing/2014/main" id="{BA3EDE56-102E-F0B6-0EBF-0325889C431C}"/>
                    </a:ext>
                  </a:extLst>
                </p:cNvPr>
                <p:cNvPicPr/>
                <p:nvPr/>
              </p:nvPicPr>
              <p:blipFill>
                <a:blip r:embed="rId11"/>
                <a:stretch>
                  <a:fillRect/>
                </a:stretch>
              </p:blipFill>
              <p:spPr>
                <a:xfrm>
                  <a:off x="1078560" y="2337900"/>
                  <a:ext cx="97200" cy="236160"/>
                </a:xfrm>
                <a:prstGeom prst="rect">
                  <a:avLst/>
                </a:prstGeom>
              </p:spPr>
            </p:pic>
          </mc:Fallback>
        </mc:AlternateContent>
      </p:grpSp>
      <p:grpSp>
        <p:nvGrpSpPr>
          <p:cNvPr id="16" name="Group 15">
            <a:extLst>
              <a:ext uri="{FF2B5EF4-FFF2-40B4-BE49-F238E27FC236}">
                <a16:creationId xmlns:a16="http://schemas.microsoft.com/office/drawing/2014/main" id="{327F942B-F384-38B9-25FD-D732F8064599}"/>
              </a:ext>
            </a:extLst>
          </p:cNvPr>
          <p:cNvGrpSpPr/>
          <p:nvPr/>
        </p:nvGrpSpPr>
        <p:grpSpPr>
          <a:xfrm>
            <a:off x="455400" y="3215580"/>
            <a:ext cx="738360" cy="2289600"/>
            <a:chOff x="455400" y="3215580"/>
            <a:chExt cx="738360" cy="2289600"/>
          </a:xfrm>
        </p:grpSpPr>
        <mc:AlternateContent xmlns:mc="http://schemas.openxmlformats.org/markup-compatibility/2006">
          <mc:Choice xmlns:p14="http://schemas.microsoft.com/office/powerpoint/2010/main" Requires="p14">
            <p:contentPart p14:bwMode="auto" r:id="rId12">
              <p14:nvContentPartPr>
                <p14:cNvPr id="11" name="Ink 10">
                  <a:extLst>
                    <a:ext uri="{FF2B5EF4-FFF2-40B4-BE49-F238E27FC236}">
                      <a16:creationId xmlns:a16="http://schemas.microsoft.com/office/drawing/2014/main" id="{989C0781-D2EA-BDB8-C35E-CC4C76FDCA86}"/>
                    </a:ext>
                  </a:extLst>
                </p14:cNvPr>
                <p14:cNvContentPartPr/>
                <p14:nvPr/>
              </p14:nvContentPartPr>
              <p14:xfrm>
                <a:off x="767880" y="3215580"/>
                <a:ext cx="421560" cy="1277640"/>
              </p14:xfrm>
            </p:contentPart>
          </mc:Choice>
          <mc:Fallback>
            <p:pic>
              <p:nvPicPr>
                <p:cNvPr id="11" name="Ink 10">
                  <a:extLst>
                    <a:ext uri="{FF2B5EF4-FFF2-40B4-BE49-F238E27FC236}">
                      <a16:creationId xmlns:a16="http://schemas.microsoft.com/office/drawing/2014/main" id="{989C0781-D2EA-BDB8-C35E-CC4C76FDCA86}"/>
                    </a:ext>
                  </a:extLst>
                </p:cNvPr>
                <p:cNvPicPr/>
                <p:nvPr/>
              </p:nvPicPr>
              <p:blipFill>
                <a:blip r:embed="rId13"/>
                <a:stretch>
                  <a:fillRect/>
                </a:stretch>
              </p:blipFill>
              <p:spPr>
                <a:xfrm>
                  <a:off x="759240" y="3206580"/>
                  <a:ext cx="439200" cy="12952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2" name="Ink 11">
                  <a:extLst>
                    <a:ext uri="{FF2B5EF4-FFF2-40B4-BE49-F238E27FC236}">
                      <a16:creationId xmlns:a16="http://schemas.microsoft.com/office/drawing/2014/main" id="{EFFDA282-9F2B-735A-CAC4-CE7EC2D8596C}"/>
                    </a:ext>
                  </a:extLst>
                </p14:cNvPr>
                <p14:cNvContentPartPr/>
                <p14:nvPr/>
              </p14:nvContentPartPr>
              <p14:xfrm>
                <a:off x="1086480" y="4396740"/>
                <a:ext cx="96120" cy="204120"/>
              </p14:xfrm>
            </p:contentPart>
          </mc:Choice>
          <mc:Fallback>
            <p:pic>
              <p:nvPicPr>
                <p:cNvPr id="12" name="Ink 11">
                  <a:extLst>
                    <a:ext uri="{FF2B5EF4-FFF2-40B4-BE49-F238E27FC236}">
                      <a16:creationId xmlns:a16="http://schemas.microsoft.com/office/drawing/2014/main" id="{EFFDA282-9F2B-735A-CAC4-CE7EC2D8596C}"/>
                    </a:ext>
                  </a:extLst>
                </p:cNvPr>
                <p:cNvPicPr/>
                <p:nvPr/>
              </p:nvPicPr>
              <p:blipFill>
                <a:blip r:embed="rId15"/>
                <a:stretch>
                  <a:fillRect/>
                </a:stretch>
              </p:blipFill>
              <p:spPr>
                <a:xfrm>
                  <a:off x="1077840" y="4387740"/>
                  <a:ext cx="113760" cy="2217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4" name="Ink 13">
                  <a:extLst>
                    <a:ext uri="{FF2B5EF4-FFF2-40B4-BE49-F238E27FC236}">
                      <a16:creationId xmlns:a16="http://schemas.microsoft.com/office/drawing/2014/main" id="{A627A5A0-5855-3FEA-B963-E3E8805EAB55}"/>
                    </a:ext>
                  </a:extLst>
                </p14:cNvPr>
                <p14:cNvContentPartPr/>
                <p14:nvPr/>
              </p14:nvContentPartPr>
              <p14:xfrm>
                <a:off x="455400" y="3261300"/>
                <a:ext cx="703800" cy="2142000"/>
              </p14:xfrm>
            </p:contentPart>
          </mc:Choice>
          <mc:Fallback>
            <p:pic>
              <p:nvPicPr>
                <p:cNvPr id="14" name="Ink 13">
                  <a:extLst>
                    <a:ext uri="{FF2B5EF4-FFF2-40B4-BE49-F238E27FC236}">
                      <a16:creationId xmlns:a16="http://schemas.microsoft.com/office/drawing/2014/main" id="{A627A5A0-5855-3FEA-B963-E3E8805EAB55}"/>
                    </a:ext>
                  </a:extLst>
                </p:cNvPr>
                <p:cNvPicPr/>
                <p:nvPr/>
              </p:nvPicPr>
              <p:blipFill>
                <a:blip r:embed="rId17"/>
                <a:stretch>
                  <a:fillRect/>
                </a:stretch>
              </p:blipFill>
              <p:spPr>
                <a:xfrm>
                  <a:off x="446760" y="3252300"/>
                  <a:ext cx="721440" cy="21596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5" name="Ink 14">
                  <a:extLst>
                    <a:ext uri="{FF2B5EF4-FFF2-40B4-BE49-F238E27FC236}">
                      <a16:creationId xmlns:a16="http://schemas.microsoft.com/office/drawing/2014/main" id="{F9B02A73-CFE4-E761-2FD0-8894915F86E5}"/>
                    </a:ext>
                  </a:extLst>
                </p14:cNvPr>
                <p14:cNvContentPartPr/>
                <p14:nvPr/>
              </p14:nvContentPartPr>
              <p14:xfrm>
                <a:off x="1077120" y="5311140"/>
                <a:ext cx="116640" cy="194040"/>
              </p14:xfrm>
            </p:contentPart>
          </mc:Choice>
          <mc:Fallback>
            <p:pic>
              <p:nvPicPr>
                <p:cNvPr id="15" name="Ink 14">
                  <a:extLst>
                    <a:ext uri="{FF2B5EF4-FFF2-40B4-BE49-F238E27FC236}">
                      <a16:creationId xmlns:a16="http://schemas.microsoft.com/office/drawing/2014/main" id="{F9B02A73-CFE4-E761-2FD0-8894915F86E5}"/>
                    </a:ext>
                  </a:extLst>
                </p:cNvPr>
                <p:cNvPicPr/>
                <p:nvPr/>
              </p:nvPicPr>
              <p:blipFill>
                <a:blip r:embed="rId19"/>
                <a:stretch>
                  <a:fillRect/>
                </a:stretch>
              </p:blipFill>
              <p:spPr>
                <a:xfrm>
                  <a:off x="1068120" y="5302140"/>
                  <a:ext cx="134280" cy="211680"/>
                </a:xfrm>
                <a:prstGeom prst="rect">
                  <a:avLst/>
                </a:prstGeom>
              </p:spPr>
            </p:pic>
          </mc:Fallback>
        </mc:AlternateContent>
      </p:grpSp>
    </p:spTree>
    <p:extLst>
      <p:ext uri="{BB962C8B-B14F-4D97-AF65-F5344CB8AC3E}">
        <p14:creationId xmlns:p14="http://schemas.microsoft.com/office/powerpoint/2010/main" val="24171019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2A9D65-3675-6860-75B4-CDB8885B5018}"/>
              </a:ext>
            </a:extLst>
          </p:cNvPr>
          <p:cNvSpPr txBox="1"/>
          <p:nvPr/>
        </p:nvSpPr>
        <p:spPr>
          <a:xfrm>
            <a:off x="896663" y="5716280"/>
            <a:ext cx="10457137" cy="830997"/>
          </a:xfrm>
          <a:prstGeom prst="rect">
            <a:avLst/>
          </a:prstGeom>
          <a:noFill/>
        </p:spPr>
        <p:txBody>
          <a:bodyPr wrap="square">
            <a:spAutoFit/>
          </a:bodyPr>
          <a:lstStyle/>
          <a:p>
            <a:r>
              <a:rPr lang="en-GB" sz="1600" dirty="0">
                <a:latin typeface="OCRB" panose="020B0609020202020204" pitchFamily="49" charset="0"/>
              </a:rPr>
              <a:t>select </a:t>
            </a:r>
            <a:r>
              <a:rPr lang="en-GB" sz="1600" dirty="0" err="1">
                <a:solidFill>
                  <a:srgbClr val="7030A0"/>
                </a:solidFill>
                <a:latin typeface="OCRB" panose="020B0609020202020204" pitchFamily="49" charset="0"/>
              </a:rPr>
              <a:t>raw_contacts</a:t>
            </a:r>
            <a:r>
              <a:rPr lang="en-GB" sz="1600" dirty="0" err="1">
                <a:latin typeface="OCRB" panose="020B0609020202020204" pitchFamily="49" charset="0"/>
              </a:rPr>
              <a:t>.account_id</a:t>
            </a:r>
            <a:r>
              <a:rPr lang="en-GB" sz="1600" dirty="0">
                <a:latin typeface="OCRB" panose="020B0609020202020204" pitchFamily="49" charset="0"/>
              </a:rPr>
              <a:t>, </a:t>
            </a:r>
            <a:r>
              <a:rPr lang="en-GB" sz="1600" dirty="0" err="1">
                <a:solidFill>
                  <a:schemeClr val="accent4"/>
                </a:solidFill>
                <a:latin typeface="OCRB" panose="020B0609020202020204" pitchFamily="49" charset="0"/>
              </a:rPr>
              <a:t>accounts</a:t>
            </a:r>
            <a:r>
              <a:rPr lang="en-GB" sz="1600" dirty="0" err="1">
                <a:latin typeface="OCRB" panose="020B0609020202020204" pitchFamily="49" charset="0"/>
              </a:rPr>
              <a:t>.account_name</a:t>
            </a:r>
            <a:r>
              <a:rPr lang="en-GB" sz="1600" dirty="0">
                <a:latin typeface="OCRB" panose="020B0609020202020204" pitchFamily="49" charset="0"/>
              </a:rPr>
              <a:t>, </a:t>
            </a:r>
            <a:r>
              <a:rPr lang="en-GB" sz="1600" dirty="0" err="1">
                <a:solidFill>
                  <a:schemeClr val="accent4"/>
                </a:solidFill>
                <a:latin typeface="OCRB" panose="020B0609020202020204" pitchFamily="49" charset="0"/>
              </a:rPr>
              <a:t>accounts</a:t>
            </a:r>
            <a:r>
              <a:rPr lang="en-GB" sz="1600" dirty="0" err="1">
                <a:latin typeface="OCRB" panose="020B0609020202020204" pitchFamily="49" charset="0"/>
              </a:rPr>
              <a:t>.account_type</a:t>
            </a:r>
            <a:r>
              <a:rPr lang="en-GB" sz="1600" dirty="0">
                <a:latin typeface="OCRB" panose="020B0609020202020204" pitchFamily="49" charset="0"/>
              </a:rPr>
              <a:t>, </a:t>
            </a:r>
            <a:r>
              <a:rPr lang="en-GB" sz="1600" dirty="0">
                <a:solidFill>
                  <a:srgbClr val="7030A0"/>
                </a:solidFill>
                <a:latin typeface="OCRB" panose="020B0609020202020204" pitchFamily="49" charset="0"/>
              </a:rPr>
              <a:t>raw_contacts</a:t>
            </a:r>
            <a:r>
              <a:rPr lang="en-GB" sz="1600" dirty="0">
                <a:latin typeface="OCRB" panose="020B0609020202020204" pitchFamily="49" charset="0"/>
              </a:rPr>
              <a:t>.sync1, </a:t>
            </a:r>
            <a:r>
              <a:rPr lang="en-GB" sz="1600" dirty="0">
                <a:solidFill>
                  <a:srgbClr val="7030A0"/>
                </a:solidFill>
                <a:latin typeface="OCRB" panose="020B0609020202020204" pitchFamily="49" charset="0"/>
              </a:rPr>
              <a:t>raw_contacts</a:t>
            </a:r>
            <a:r>
              <a:rPr lang="en-GB" sz="1600" dirty="0">
                <a:latin typeface="OCRB" panose="020B0609020202020204" pitchFamily="49" charset="0"/>
              </a:rPr>
              <a:t>.sync2, </a:t>
            </a:r>
            <a:r>
              <a:rPr lang="en-GB" sz="1600" dirty="0">
                <a:solidFill>
                  <a:srgbClr val="7030A0"/>
                </a:solidFill>
                <a:latin typeface="OCRB" panose="020B0609020202020204" pitchFamily="49" charset="0"/>
              </a:rPr>
              <a:t>raw_contacts</a:t>
            </a:r>
            <a:r>
              <a:rPr lang="en-GB" sz="1600" dirty="0">
                <a:latin typeface="OCRB" panose="020B0609020202020204" pitchFamily="49" charset="0"/>
              </a:rPr>
              <a:t>.sync3 from  </a:t>
            </a:r>
            <a:r>
              <a:rPr lang="en-GB" sz="1600" dirty="0" err="1">
                <a:solidFill>
                  <a:srgbClr val="7030A0"/>
                </a:solidFill>
                <a:latin typeface="OCRB" panose="020B0609020202020204" pitchFamily="49" charset="0"/>
              </a:rPr>
              <a:t>raw_contacts</a:t>
            </a:r>
            <a:r>
              <a:rPr lang="en-GB" sz="1600" dirty="0">
                <a:solidFill>
                  <a:srgbClr val="7030A0"/>
                </a:solidFill>
                <a:latin typeface="OCRB" panose="020B0609020202020204" pitchFamily="49" charset="0"/>
              </a:rPr>
              <a:t> </a:t>
            </a:r>
            <a:r>
              <a:rPr lang="en-GB" sz="1600" dirty="0">
                <a:latin typeface="OCRB" panose="020B0609020202020204" pitchFamily="49" charset="0"/>
              </a:rPr>
              <a:t>INNER join </a:t>
            </a:r>
            <a:r>
              <a:rPr lang="en-GB" sz="1600" dirty="0">
                <a:solidFill>
                  <a:schemeClr val="accent4"/>
                </a:solidFill>
                <a:latin typeface="OCRB" panose="020B0609020202020204" pitchFamily="49" charset="0"/>
              </a:rPr>
              <a:t>accounts</a:t>
            </a:r>
            <a:r>
              <a:rPr lang="en-GB" sz="1600" dirty="0">
                <a:latin typeface="OCRB" panose="020B0609020202020204" pitchFamily="49" charset="0"/>
              </a:rPr>
              <a:t> WHERE </a:t>
            </a:r>
            <a:r>
              <a:rPr lang="en-GB" sz="1600" dirty="0" err="1">
                <a:solidFill>
                  <a:srgbClr val="7030A0"/>
                </a:solidFill>
                <a:latin typeface="OCRB" panose="020B0609020202020204" pitchFamily="49" charset="0"/>
              </a:rPr>
              <a:t>raw_contacts</a:t>
            </a:r>
            <a:r>
              <a:rPr lang="en-GB" sz="1600" dirty="0" err="1">
                <a:latin typeface="OCRB" panose="020B0609020202020204" pitchFamily="49" charset="0"/>
              </a:rPr>
              <a:t>.account_id</a:t>
            </a:r>
            <a:r>
              <a:rPr lang="en-GB" sz="1600" dirty="0">
                <a:latin typeface="OCRB" panose="020B0609020202020204" pitchFamily="49" charset="0"/>
              </a:rPr>
              <a:t>= </a:t>
            </a:r>
            <a:r>
              <a:rPr lang="en-GB" sz="1600" dirty="0" err="1">
                <a:solidFill>
                  <a:schemeClr val="accent4"/>
                </a:solidFill>
                <a:latin typeface="OCRB" panose="020B0609020202020204" pitchFamily="49" charset="0"/>
              </a:rPr>
              <a:t>accounts</a:t>
            </a:r>
            <a:r>
              <a:rPr lang="en-GB" sz="1600" dirty="0" err="1">
                <a:latin typeface="OCRB" panose="020B0609020202020204" pitchFamily="49" charset="0"/>
              </a:rPr>
              <a:t>._id</a:t>
            </a:r>
            <a:r>
              <a:rPr lang="en-GB" sz="1600" dirty="0">
                <a:latin typeface="OCRB" panose="020B0609020202020204" pitchFamily="49" charset="0"/>
              </a:rPr>
              <a:t>;</a:t>
            </a:r>
          </a:p>
        </p:txBody>
      </p:sp>
      <p:pic>
        <p:nvPicPr>
          <p:cNvPr id="5" name="Picture 4">
            <a:extLst>
              <a:ext uri="{FF2B5EF4-FFF2-40B4-BE49-F238E27FC236}">
                <a16:creationId xmlns:a16="http://schemas.microsoft.com/office/drawing/2014/main" id="{73AB4750-3310-78F1-5AA4-05CB75D639BD}"/>
              </a:ext>
            </a:extLst>
          </p:cNvPr>
          <p:cNvPicPr>
            <a:picLocks noChangeAspect="1"/>
          </p:cNvPicPr>
          <p:nvPr/>
        </p:nvPicPr>
        <p:blipFill>
          <a:blip r:embed="rId3"/>
          <a:stretch>
            <a:fillRect/>
          </a:stretch>
        </p:blipFill>
        <p:spPr>
          <a:xfrm>
            <a:off x="896663" y="1690688"/>
            <a:ext cx="8237934" cy="3962743"/>
          </a:xfrm>
          <a:prstGeom prst="rect">
            <a:avLst/>
          </a:prstGeom>
        </p:spPr>
      </p:pic>
      <p:grpSp>
        <p:nvGrpSpPr>
          <p:cNvPr id="8" name="Group 7">
            <a:extLst>
              <a:ext uri="{FF2B5EF4-FFF2-40B4-BE49-F238E27FC236}">
                <a16:creationId xmlns:a16="http://schemas.microsoft.com/office/drawing/2014/main" id="{F999B253-34E7-2794-6C87-BB0893E58512}"/>
              </a:ext>
            </a:extLst>
          </p:cNvPr>
          <p:cNvGrpSpPr/>
          <p:nvPr/>
        </p:nvGrpSpPr>
        <p:grpSpPr>
          <a:xfrm>
            <a:off x="9189956" y="2722579"/>
            <a:ext cx="1287000" cy="3409200"/>
            <a:chOff x="9323963" y="2109029"/>
            <a:chExt cx="1287000" cy="340920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171313C8-B3A5-A85C-799A-E014DC65AC1B}"/>
                    </a:ext>
                  </a:extLst>
                </p14:cNvPr>
                <p14:cNvContentPartPr/>
                <p14:nvPr/>
              </p14:nvContentPartPr>
              <p14:xfrm>
                <a:off x="9323963" y="2135669"/>
                <a:ext cx="1287000" cy="3382560"/>
              </p14:xfrm>
            </p:contentPart>
          </mc:Choice>
          <mc:Fallback xmlns="">
            <p:pic>
              <p:nvPicPr>
                <p:cNvPr id="6" name="Ink 5">
                  <a:extLst>
                    <a:ext uri="{FF2B5EF4-FFF2-40B4-BE49-F238E27FC236}">
                      <a16:creationId xmlns:a16="http://schemas.microsoft.com/office/drawing/2014/main" id="{171313C8-B3A5-A85C-799A-E014DC65AC1B}"/>
                    </a:ext>
                  </a:extLst>
                </p:cNvPr>
                <p:cNvPicPr/>
                <p:nvPr/>
              </p:nvPicPr>
              <p:blipFill>
                <a:blip r:embed="rId5"/>
                <a:stretch>
                  <a:fillRect/>
                </a:stretch>
              </p:blipFill>
              <p:spPr>
                <a:xfrm>
                  <a:off x="9315323" y="2127029"/>
                  <a:ext cx="1304640" cy="3400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7A202E36-8609-226E-541D-5CC47AF41616}"/>
                    </a:ext>
                  </a:extLst>
                </p14:cNvPr>
                <p14:cNvContentPartPr/>
                <p14:nvPr/>
              </p14:nvContentPartPr>
              <p14:xfrm>
                <a:off x="9348803" y="2109029"/>
                <a:ext cx="133200" cy="43200"/>
              </p14:xfrm>
            </p:contentPart>
          </mc:Choice>
          <mc:Fallback xmlns="">
            <p:pic>
              <p:nvPicPr>
                <p:cNvPr id="7" name="Ink 6">
                  <a:extLst>
                    <a:ext uri="{FF2B5EF4-FFF2-40B4-BE49-F238E27FC236}">
                      <a16:creationId xmlns:a16="http://schemas.microsoft.com/office/drawing/2014/main" id="{7A202E36-8609-226E-541D-5CC47AF41616}"/>
                    </a:ext>
                  </a:extLst>
                </p:cNvPr>
                <p:cNvPicPr/>
                <p:nvPr/>
              </p:nvPicPr>
              <p:blipFill>
                <a:blip r:embed="rId7"/>
                <a:stretch>
                  <a:fillRect/>
                </a:stretch>
              </p:blipFill>
              <p:spPr>
                <a:xfrm>
                  <a:off x="9340163" y="2100029"/>
                  <a:ext cx="150840" cy="60840"/>
                </a:xfrm>
                <a:prstGeom prst="rect">
                  <a:avLst/>
                </a:prstGeom>
              </p:spPr>
            </p:pic>
          </mc:Fallback>
        </mc:AlternateContent>
      </p:grpSp>
      <p:sp>
        <p:nvSpPr>
          <p:cNvPr id="9" name="Title 8">
            <a:extLst>
              <a:ext uri="{FF2B5EF4-FFF2-40B4-BE49-F238E27FC236}">
                <a16:creationId xmlns:a16="http://schemas.microsoft.com/office/drawing/2014/main" id="{09450F0F-554E-40A9-4168-5D0F47F5EC0A}"/>
              </a:ext>
            </a:extLst>
          </p:cNvPr>
          <p:cNvSpPr>
            <a:spLocks noGrp="1"/>
          </p:cNvSpPr>
          <p:nvPr>
            <p:ph type="title"/>
          </p:nvPr>
        </p:nvSpPr>
        <p:spPr/>
        <p:txBody>
          <a:bodyPr/>
          <a:lstStyle/>
          <a:p>
            <a:r>
              <a:rPr lang="en-US" dirty="0"/>
              <a:t>Results of joining </a:t>
            </a:r>
            <a:r>
              <a:rPr lang="en-US" dirty="0" err="1">
                <a:solidFill>
                  <a:srgbClr val="7030A0"/>
                </a:solidFill>
              </a:rPr>
              <a:t>raw_contacts</a:t>
            </a:r>
            <a:r>
              <a:rPr lang="en-US" dirty="0">
                <a:solidFill>
                  <a:srgbClr val="7030A0"/>
                </a:solidFill>
              </a:rPr>
              <a:t> </a:t>
            </a:r>
            <a:r>
              <a:rPr lang="en-US" dirty="0"/>
              <a:t>with </a:t>
            </a:r>
            <a:r>
              <a:rPr lang="en-US" dirty="0">
                <a:solidFill>
                  <a:schemeClr val="accent2"/>
                </a:solidFill>
              </a:rPr>
              <a:t>accounts</a:t>
            </a:r>
          </a:p>
        </p:txBody>
      </p:sp>
      <p:sp>
        <p:nvSpPr>
          <p:cNvPr id="10" name="Rectangle 9">
            <a:extLst>
              <a:ext uri="{FF2B5EF4-FFF2-40B4-BE49-F238E27FC236}">
                <a16:creationId xmlns:a16="http://schemas.microsoft.com/office/drawing/2014/main" id="{0E0311EF-B55F-EC2C-C0DB-7FBB00EA70A8}"/>
              </a:ext>
            </a:extLst>
          </p:cNvPr>
          <p:cNvSpPr/>
          <p:nvPr/>
        </p:nvSpPr>
        <p:spPr>
          <a:xfrm>
            <a:off x="1576552" y="4437993"/>
            <a:ext cx="5990896" cy="41778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172C9FD-B034-7F02-1C1D-E8ECE83D02E5}"/>
              </a:ext>
            </a:extLst>
          </p:cNvPr>
          <p:cNvSpPr/>
          <p:nvPr/>
        </p:nvSpPr>
        <p:spPr>
          <a:xfrm>
            <a:off x="1563411" y="3597166"/>
            <a:ext cx="6138044" cy="19444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88490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omputer screen capture&#10;&#10;Description automatically generated with medium confidence">
            <a:extLst>
              <a:ext uri="{FF2B5EF4-FFF2-40B4-BE49-F238E27FC236}">
                <a16:creationId xmlns:a16="http://schemas.microsoft.com/office/drawing/2014/main" id="{F96E0123-87E5-45F8-BC29-65BF01750590}"/>
              </a:ext>
            </a:extLst>
          </p:cNvPr>
          <p:cNvPicPr>
            <a:picLocks noChangeAspect="1"/>
          </p:cNvPicPr>
          <p:nvPr/>
        </p:nvPicPr>
        <p:blipFill>
          <a:blip r:embed="rId2"/>
          <a:stretch>
            <a:fillRect/>
          </a:stretch>
        </p:blipFill>
        <p:spPr>
          <a:xfrm>
            <a:off x="734865" y="2357738"/>
            <a:ext cx="10722269" cy="2956816"/>
          </a:xfrm>
          <a:prstGeom prst="rect">
            <a:avLst/>
          </a:prstGeom>
        </p:spPr>
      </p:pic>
      <p:cxnSp>
        <p:nvCxnSpPr>
          <p:cNvPr id="12" name="Straight Arrow Connector 11">
            <a:extLst>
              <a:ext uri="{FF2B5EF4-FFF2-40B4-BE49-F238E27FC236}">
                <a16:creationId xmlns:a16="http://schemas.microsoft.com/office/drawing/2014/main" id="{662E2137-7BB7-4510-92DC-6C8A26107114}"/>
              </a:ext>
            </a:extLst>
          </p:cNvPr>
          <p:cNvCxnSpPr/>
          <p:nvPr/>
        </p:nvCxnSpPr>
        <p:spPr>
          <a:xfrm>
            <a:off x="10218239" y="2129138"/>
            <a:ext cx="417095" cy="4572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6F6D13EF-0CA8-4047-7CC4-F2A87D6399B6}"/>
                  </a:ext>
                </a:extLst>
              </p14:cNvPr>
              <p14:cNvContentPartPr/>
              <p14:nvPr/>
            </p14:nvContentPartPr>
            <p14:xfrm>
              <a:off x="2038172" y="3036946"/>
              <a:ext cx="222840" cy="183600"/>
            </p14:xfrm>
          </p:contentPart>
        </mc:Choice>
        <mc:Fallback xmlns="">
          <p:pic>
            <p:nvPicPr>
              <p:cNvPr id="14" name="Ink 13">
                <a:extLst>
                  <a:ext uri="{FF2B5EF4-FFF2-40B4-BE49-F238E27FC236}">
                    <a16:creationId xmlns:a16="http://schemas.microsoft.com/office/drawing/2014/main" id="{6F6D13EF-0CA8-4047-7CC4-F2A87D6399B6}"/>
                  </a:ext>
                </a:extLst>
              </p:cNvPr>
              <p:cNvPicPr/>
              <p:nvPr/>
            </p:nvPicPr>
            <p:blipFill>
              <a:blip r:embed="rId4"/>
              <a:stretch>
                <a:fillRect/>
              </a:stretch>
            </p:blipFill>
            <p:spPr>
              <a:xfrm>
                <a:off x="2029532" y="3028306"/>
                <a:ext cx="24048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7" name="Ink 16">
                <a:extLst>
                  <a:ext uri="{FF2B5EF4-FFF2-40B4-BE49-F238E27FC236}">
                    <a16:creationId xmlns:a16="http://schemas.microsoft.com/office/drawing/2014/main" id="{279A0A2D-0E8A-16C5-9AFF-160FD63F79E5}"/>
                  </a:ext>
                </a:extLst>
              </p14:cNvPr>
              <p14:cNvContentPartPr/>
              <p14:nvPr/>
            </p14:nvContentPartPr>
            <p14:xfrm>
              <a:off x="1980212" y="3836146"/>
              <a:ext cx="240840" cy="396360"/>
            </p14:xfrm>
          </p:contentPart>
        </mc:Choice>
        <mc:Fallback xmlns="">
          <p:pic>
            <p:nvPicPr>
              <p:cNvPr id="17" name="Ink 16">
                <a:extLst>
                  <a:ext uri="{FF2B5EF4-FFF2-40B4-BE49-F238E27FC236}">
                    <a16:creationId xmlns:a16="http://schemas.microsoft.com/office/drawing/2014/main" id="{279A0A2D-0E8A-16C5-9AFF-160FD63F79E5}"/>
                  </a:ext>
                </a:extLst>
              </p:cNvPr>
              <p:cNvPicPr/>
              <p:nvPr/>
            </p:nvPicPr>
            <p:blipFill>
              <a:blip r:embed="rId6"/>
              <a:stretch>
                <a:fillRect/>
              </a:stretch>
            </p:blipFill>
            <p:spPr>
              <a:xfrm>
                <a:off x="1971572" y="3827146"/>
                <a:ext cx="258480" cy="414000"/>
              </a:xfrm>
              <a:prstGeom prst="rect">
                <a:avLst/>
              </a:prstGeom>
            </p:spPr>
          </p:pic>
        </mc:Fallback>
      </mc:AlternateContent>
      <p:sp>
        <p:nvSpPr>
          <p:cNvPr id="21" name="Title 20">
            <a:extLst>
              <a:ext uri="{FF2B5EF4-FFF2-40B4-BE49-F238E27FC236}">
                <a16:creationId xmlns:a16="http://schemas.microsoft.com/office/drawing/2014/main" id="{EB021617-ABE5-AD4C-9312-1AA861A90AFE}"/>
              </a:ext>
            </a:extLst>
          </p:cNvPr>
          <p:cNvSpPr>
            <a:spLocks noGrp="1"/>
          </p:cNvSpPr>
          <p:nvPr>
            <p:ph type="title"/>
          </p:nvPr>
        </p:nvSpPr>
        <p:spPr>
          <a:xfrm>
            <a:off x="734865" y="457548"/>
            <a:ext cx="10515600" cy="1325563"/>
          </a:xfrm>
        </p:spPr>
        <p:txBody>
          <a:bodyPr>
            <a:normAutofit/>
          </a:bodyPr>
          <a:lstStyle/>
          <a:p>
            <a:r>
              <a:rPr lang="en-US" dirty="0">
                <a:solidFill>
                  <a:srgbClr val="FF0000"/>
                </a:solidFill>
              </a:rPr>
              <a:t>n</a:t>
            </a:r>
            <a:r>
              <a:rPr lang="en-US" dirty="0"/>
              <a:t> </a:t>
            </a:r>
            <a:r>
              <a:rPr lang="en-US" dirty="0" err="1">
                <a:solidFill>
                  <a:schemeClr val="accent4"/>
                </a:solidFill>
              </a:rPr>
              <a:t>raw_contacts</a:t>
            </a:r>
            <a:r>
              <a:rPr lang="en-US" dirty="0">
                <a:solidFill>
                  <a:schemeClr val="accent4"/>
                </a:solidFill>
              </a:rPr>
              <a:t> </a:t>
            </a:r>
            <a:r>
              <a:rPr lang="en-US" dirty="0"/>
              <a:t>belong to one </a:t>
            </a:r>
            <a:r>
              <a:rPr lang="en-US" dirty="0">
                <a:solidFill>
                  <a:schemeClr val="accent4"/>
                </a:solidFill>
              </a:rPr>
              <a:t>contact</a:t>
            </a:r>
            <a:r>
              <a:rPr lang="en-US" dirty="0"/>
              <a:t> (one personal) in the device</a:t>
            </a:r>
          </a:p>
        </p:txBody>
      </p:sp>
      <p:sp>
        <p:nvSpPr>
          <p:cNvPr id="24" name="TextBox 23">
            <a:extLst>
              <a:ext uri="{FF2B5EF4-FFF2-40B4-BE49-F238E27FC236}">
                <a16:creationId xmlns:a16="http://schemas.microsoft.com/office/drawing/2014/main" id="{6CB4E373-1C54-A997-6E42-242014874448}"/>
              </a:ext>
            </a:extLst>
          </p:cNvPr>
          <p:cNvSpPr txBox="1"/>
          <p:nvPr/>
        </p:nvSpPr>
        <p:spPr>
          <a:xfrm>
            <a:off x="7764517" y="1586793"/>
            <a:ext cx="3596031" cy="646331"/>
          </a:xfrm>
          <a:prstGeom prst="rect">
            <a:avLst/>
          </a:prstGeom>
          <a:noFill/>
        </p:spPr>
        <p:txBody>
          <a:bodyPr wrap="square">
            <a:spAutoFit/>
          </a:bodyPr>
          <a:lstStyle/>
          <a:p>
            <a:r>
              <a:rPr lang="en-US" dirty="0" err="1"/>
              <a:t>raws</a:t>
            </a:r>
            <a:r>
              <a:rPr lang="en-US" dirty="0"/>
              <a:t> in </a:t>
            </a:r>
            <a:r>
              <a:rPr lang="en-US" dirty="0" err="1">
                <a:solidFill>
                  <a:schemeClr val="accent2"/>
                </a:solidFill>
              </a:rPr>
              <a:t>contact_id</a:t>
            </a:r>
            <a:r>
              <a:rPr lang="en-US" dirty="0">
                <a:solidFill>
                  <a:schemeClr val="accent2"/>
                </a:solidFill>
              </a:rPr>
              <a:t>=10  </a:t>
            </a:r>
            <a:r>
              <a:rPr lang="en-US" dirty="0"/>
              <a:t>will be aggregated to </a:t>
            </a:r>
            <a:r>
              <a:rPr lang="en-US" dirty="0">
                <a:solidFill>
                  <a:schemeClr val="accent2"/>
                </a:solidFill>
              </a:rPr>
              <a:t>id=10 </a:t>
            </a:r>
            <a:r>
              <a:rPr lang="en-US" dirty="0"/>
              <a:t>in</a:t>
            </a:r>
            <a:r>
              <a:rPr lang="en-US" dirty="0">
                <a:solidFill>
                  <a:schemeClr val="accent2"/>
                </a:solidFill>
              </a:rPr>
              <a:t> contact table</a:t>
            </a:r>
            <a:r>
              <a:rPr lang="en-US" dirty="0"/>
              <a:t> </a:t>
            </a:r>
          </a:p>
        </p:txBody>
      </p:sp>
    </p:spTree>
    <p:extLst>
      <p:ext uri="{BB962C8B-B14F-4D97-AF65-F5344CB8AC3E}">
        <p14:creationId xmlns:p14="http://schemas.microsoft.com/office/powerpoint/2010/main" val="8381892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7F52E1-2035-07A6-A0F9-8BA7F13AEF7D}"/>
              </a:ext>
            </a:extLst>
          </p:cNvPr>
          <p:cNvSpPr>
            <a:spLocks noGrp="1"/>
          </p:cNvSpPr>
          <p:nvPr>
            <p:ph type="title"/>
          </p:nvPr>
        </p:nvSpPr>
        <p:spPr/>
        <p:txBody>
          <a:bodyPr/>
          <a:lstStyle/>
          <a:p>
            <a:r>
              <a:rPr lang="en-US" dirty="0">
                <a:solidFill>
                  <a:schemeClr val="accent2"/>
                </a:solidFill>
              </a:rPr>
              <a:t>contacts </a:t>
            </a:r>
            <a:r>
              <a:rPr lang="en-US" dirty="0"/>
              <a:t>table</a:t>
            </a:r>
          </a:p>
        </p:txBody>
      </p:sp>
      <p:sp>
        <p:nvSpPr>
          <p:cNvPr id="5" name="Text Placeholder 4">
            <a:extLst>
              <a:ext uri="{FF2B5EF4-FFF2-40B4-BE49-F238E27FC236}">
                <a16:creationId xmlns:a16="http://schemas.microsoft.com/office/drawing/2014/main" id="{45BCF8EB-D944-5492-4A28-E9A1F00A56C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683766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6">
            <a:extLst>
              <a:ext uri="{FF2B5EF4-FFF2-40B4-BE49-F238E27FC236}">
                <a16:creationId xmlns:a16="http://schemas.microsoft.com/office/drawing/2014/main" id="{B846D504-0365-4A56-8893-96AEBE2675F0}"/>
              </a:ext>
            </a:extLst>
          </p:cNvPr>
          <p:cNvPicPr>
            <a:picLocks noChangeAspect="1"/>
          </p:cNvPicPr>
          <p:nvPr/>
        </p:nvPicPr>
        <p:blipFill>
          <a:blip r:embed="rId3"/>
          <a:stretch>
            <a:fillRect/>
          </a:stretch>
        </p:blipFill>
        <p:spPr>
          <a:xfrm>
            <a:off x="4560237" y="412017"/>
            <a:ext cx="6472455" cy="6033965"/>
          </a:xfrm>
          <a:prstGeom prst="rect">
            <a:avLst/>
          </a:prstGeom>
        </p:spPr>
      </p:pic>
      <p:sp>
        <p:nvSpPr>
          <p:cNvPr id="17" name="Rectangle 16">
            <a:extLst>
              <a:ext uri="{FF2B5EF4-FFF2-40B4-BE49-F238E27FC236}">
                <a16:creationId xmlns:a16="http://schemas.microsoft.com/office/drawing/2014/main" id="{F15EAB34-EE8B-4817-AB64-0B5220272023}"/>
              </a:ext>
            </a:extLst>
          </p:cNvPr>
          <p:cNvSpPr/>
          <p:nvPr/>
        </p:nvSpPr>
        <p:spPr>
          <a:xfrm>
            <a:off x="5365014" y="2309528"/>
            <a:ext cx="730986" cy="1798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FB494A6-D6F6-4CBA-8B2F-3632A1964DA1}"/>
              </a:ext>
            </a:extLst>
          </p:cNvPr>
          <p:cNvSpPr/>
          <p:nvPr/>
        </p:nvSpPr>
        <p:spPr>
          <a:xfrm>
            <a:off x="5440051" y="3579598"/>
            <a:ext cx="521369" cy="1737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87CF61B-E053-42D9-9DC8-E3245CB3F4B4}"/>
              </a:ext>
            </a:extLst>
          </p:cNvPr>
          <p:cNvSpPr/>
          <p:nvPr/>
        </p:nvSpPr>
        <p:spPr>
          <a:xfrm flipV="1">
            <a:off x="5353787" y="6161099"/>
            <a:ext cx="1087653" cy="1737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A477BDE-DFDB-424A-A89B-966B1A677AC9}"/>
              </a:ext>
            </a:extLst>
          </p:cNvPr>
          <p:cNvSpPr txBox="1"/>
          <p:nvPr/>
        </p:nvSpPr>
        <p:spPr>
          <a:xfrm>
            <a:off x="835283" y="1583595"/>
            <a:ext cx="2473101" cy="830997"/>
          </a:xfrm>
          <a:prstGeom prst="rect">
            <a:avLst/>
          </a:prstGeom>
          <a:solidFill>
            <a:schemeClr val="accent4">
              <a:lumMod val="20000"/>
              <a:lumOff val="80000"/>
            </a:schemeClr>
          </a:solidFill>
        </p:spPr>
        <p:txBody>
          <a:bodyPr wrap="square">
            <a:spAutoFit/>
          </a:bodyPr>
          <a:lstStyle/>
          <a:p>
            <a:r>
              <a:rPr lang="en-US" sz="1600"/>
              <a:t>metadata of each contacts info, e.g., times contacted, last time contacted</a:t>
            </a:r>
          </a:p>
        </p:txBody>
      </p:sp>
      <p:cxnSp>
        <p:nvCxnSpPr>
          <p:cNvPr id="13" name="Straight Arrow Connector 12">
            <a:extLst>
              <a:ext uri="{FF2B5EF4-FFF2-40B4-BE49-F238E27FC236}">
                <a16:creationId xmlns:a16="http://schemas.microsoft.com/office/drawing/2014/main" id="{1E6E512E-4565-495A-9A52-69F5199F5EE8}"/>
              </a:ext>
            </a:extLst>
          </p:cNvPr>
          <p:cNvCxnSpPr>
            <a:cxnSpLocks/>
            <a:stCxn id="12" idx="3"/>
            <a:endCxn id="17" idx="1"/>
          </p:cNvCxnSpPr>
          <p:nvPr/>
        </p:nvCxnSpPr>
        <p:spPr>
          <a:xfrm>
            <a:off x="3308384" y="1999094"/>
            <a:ext cx="2056630" cy="40034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5" name="TextBox 24">
            <a:extLst>
              <a:ext uri="{FF2B5EF4-FFF2-40B4-BE49-F238E27FC236}">
                <a16:creationId xmlns:a16="http://schemas.microsoft.com/office/drawing/2014/main" id="{B86D2D12-3525-4192-84F4-2153ACDA45A9}"/>
              </a:ext>
            </a:extLst>
          </p:cNvPr>
          <p:cNvSpPr txBox="1"/>
          <p:nvPr/>
        </p:nvSpPr>
        <p:spPr>
          <a:xfrm>
            <a:off x="870474" y="3250995"/>
            <a:ext cx="2246396" cy="830997"/>
          </a:xfrm>
          <a:prstGeom prst="rect">
            <a:avLst/>
          </a:prstGeom>
          <a:solidFill>
            <a:schemeClr val="accent4">
              <a:lumMod val="20000"/>
              <a:lumOff val="80000"/>
            </a:schemeClr>
          </a:solidFill>
        </p:spPr>
        <p:txBody>
          <a:bodyPr wrap="square">
            <a:spAutoFit/>
          </a:bodyPr>
          <a:lstStyle/>
          <a:p>
            <a:r>
              <a:rPr lang="en-US" sz="1600"/>
              <a:t>contact group information, e.g., family, friends</a:t>
            </a:r>
          </a:p>
        </p:txBody>
      </p:sp>
      <p:cxnSp>
        <p:nvCxnSpPr>
          <p:cNvPr id="26" name="Straight Arrow Connector 25">
            <a:extLst>
              <a:ext uri="{FF2B5EF4-FFF2-40B4-BE49-F238E27FC236}">
                <a16:creationId xmlns:a16="http://schemas.microsoft.com/office/drawing/2014/main" id="{7D681489-DDAC-455B-9021-650FA725D2D9}"/>
              </a:ext>
            </a:extLst>
          </p:cNvPr>
          <p:cNvCxnSpPr>
            <a:cxnSpLocks/>
            <a:stCxn id="25" idx="3"/>
            <a:endCxn id="20" idx="1"/>
          </p:cNvCxnSpPr>
          <p:nvPr/>
        </p:nvCxnSpPr>
        <p:spPr>
          <a:xfrm flipV="1">
            <a:off x="3116870" y="3666493"/>
            <a:ext cx="2323181"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7" name="Rectangle 26">
            <a:extLst>
              <a:ext uri="{FF2B5EF4-FFF2-40B4-BE49-F238E27FC236}">
                <a16:creationId xmlns:a16="http://schemas.microsoft.com/office/drawing/2014/main" id="{7263A828-1D5D-495A-AEC2-638A0EC92E71}"/>
              </a:ext>
            </a:extLst>
          </p:cNvPr>
          <p:cNvSpPr/>
          <p:nvPr/>
        </p:nvSpPr>
        <p:spPr>
          <a:xfrm>
            <a:off x="5383196" y="2522888"/>
            <a:ext cx="534737" cy="16042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D698E735-FD65-4C50-82CD-3FF6868481CB}"/>
              </a:ext>
            </a:extLst>
          </p:cNvPr>
          <p:cNvSpPr txBox="1"/>
          <p:nvPr/>
        </p:nvSpPr>
        <p:spPr>
          <a:xfrm>
            <a:off x="837122" y="2616313"/>
            <a:ext cx="2463240" cy="584775"/>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US" sz="1600" dirty="0"/>
              <a:t>contacts info</a:t>
            </a:r>
          </a:p>
          <a:p>
            <a:pPr marL="285750" indent="-285750">
              <a:buFont typeface="Arial" panose="020B0604020202020204" pitchFamily="34" charset="0"/>
              <a:buChar char="•"/>
            </a:pPr>
            <a:r>
              <a:rPr lang="en-US" sz="1600" dirty="0"/>
              <a:t>fields of contacts</a:t>
            </a:r>
          </a:p>
        </p:txBody>
      </p:sp>
      <p:cxnSp>
        <p:nvCxnSpPr>
          <p:cNvPr id="29" name="Straight Arrow Connector 28">
            <a:extLst>
              <a:ext uri="{FF2B5EF4-FFF2-40B4-BE49-F238E27FC236}">
                <a16:creationId xmlns:a16="http://schemas.microsoft.com/office/drawing/2014/main" id="{7C87B5EC-4697-4B95-B74F-BAFAD843C411}"/>
              </a:ext>
            </a:extLst>
          </p:cNvPr>
          <p:cNvCxnSpPr>
            <a:cxnSpLocks/>
            <a:stCxn id="28" idx="3"/>
            <a:endCxn id="27" idx="1"/>
          </p:cNvCxnSpPr>
          <p:nvPr/>
        </p:nvCxnSpPr>
        <p:spPr>
          <a:xfrm flipV="1">
            <a:off x="3300362" y="2603099"/>
            <a:ext cx="2082834" cy="30560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0" name="TextBox 29">
            <a:extLst>
              <a:ext uri="{FF2B5EF4-FFF2-40B4-BE49-F238E27FC236}">
                <a16:creationId xmlns:a16="http://schemas.microsoft.com/office/drawing/2014/main" id="{B9EC2D7C-5B0D-488D-8FB8-D2E674D24633}"/>
              </a:ext>
            </a:extLst>
          </p:cNvPr>
          <p:cNvSpPr txBox="1"/>
          <p:nvPr/>
        </p:nvSpPr>
        <p:spPr>
          <a:xfrm>
            <a:off x="837122" y="4348752"/>
            <a:ext cx="3021539" cy="830997"/>
          </a:xfrm>
          <a:prstGeom prst="rect">
            <a:avLst/>
          </a:prstGeom>
          <a:solidFill>
            <a:schemeClr val="accent4">
              <a:lumMod val="20000"/>
              <a:lumOff val="80000"/>
            </a:schemeClr>
          </a:solidFill>
        </p:spPr>
        <p:txBody>
          <a:bodyPr wrap="square">
            <a:spAutoFit/>
          </a:bodyPr>
          <a:lstStyle/>
          <a:p>
            <a:r>
              <a:rPr lang="en-US" sz="1600" dirty="0"/>
              <a:t>raw data is unprocessed data, which contains contacts from difference accounts</a:t>
            </a:r>
          </a:p>
        </p:txBody>
      </p:sp>
      <p:cxnSp>
        <p:nvCxnSpPr>
          <p:cNvPr id="31" name="Straight Arrow Connector 30">
            <a:extLst>
              <a:ext uri="{FF2B5EF4-FFF2-40B4-BE49-F238E27FC236}">
                <a16:creationId xmlns:a16="http://schemas.microsoft.com/office/drawing/2014/main" id="{E5339916-B664-438B-813C-887287F9CB27}"/>
              </a:ext>
            </a:extLst>
          </p:cNvPr>
          <p:cNvCxnSpPr>
            <a:cxnSpLocks/>
            <a:stCxn id="30" idx="3"/>
          </p:cNvCxnSpPr>
          <p:nvPr/>
        </p:nvCxnSpPr>
        <p:spPr>
          <a:xfrm>
            <a:off x="3858661" y="4764251"/>
            <a:ext cx="1495126" cy="139684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8" name="Rectangle 17">
            <a:extLst>
              <a:ext uri="{FF2B5EF4-FFF2-40B4-BE49-F238E27FC236}">
                <a16:creationId xmlns:a16="http://schemas.microsoft.com/office/drawing/2014/main" id="{96847A99-A071-432F-9F68-47D9BC9DEC8F}"/>
              </a:ext>
            </a:extLst>
          </p:cNvPr>
          <p:cNvSpPr/>
          <p:nvPr/>
        </p:nvSpPr>
        <p:spPr>
          <a:xfrm>
            <a:off x="5343591" y="4243040"/>
            <a:ext cx="1087653" cy="1737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389C8237-C232-436E-A6E7-B2D0CBDF2903}"/>
              </a:ext>
            </a:extLst>
          </p:cNvPr>
          <p:cNvCxnSpPr>
            <a:cxnSpLocks/>
            <a:stCxn id="28" idx="3"/>
            <a:endCxn id="18" idx="1"/>
          </p:cNvCxnSpPr>
          <p:nvPr/>
        </p:nvCxnSpPr>
        <p:spPr>
          <a:xfrm>
            <a:off x="3300362" y="2908701"/>
            <a:ext cx="2043229" cy="142123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173455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AD36C-F286-B15F-2844-6E3C6E6395A8}"/>
              </a:ext>
            </a:extLst>
          </p:cNvPr>
          <p:cNvSpPr>
            <a:spLocks noGrp="1"/>
          </p:cNvSpPr>
          <p:nvPr>
            <p:ph type="title"/>
          </p:nvPr>
        </p:nvSpPr>
        <p:spPr/>
        <p:txBody>
          <a:bodyPr/>
          <a:lstStyle/>
          <a:p>
            <a:r>
              <a:rPr lang="en-US" dirty="0">
                <a:solidFill>
                  <a:schemeClr val="accent2"/>
                </a:solidFill>
              </a:rPr>
              <a:t>contacts</a:t>
            </a:r>
            <a:r>
              <a:rPr lang="en-US" dirty="0"/>
              <a:t> table schema and key columns</a:t>
            </a:r>
          </a:p>
        </p:txBody>
      </p:sp>
      <p:sp>
        <p:nvSpPr>
          <p:cNvPr id="6" name="Content Placeholder 5">
            <a:extLst>
              <a:ext uri="{FF2B5EF4-FFF2-40B4-BE49-F238E27FC236}">
                <a16:creationId xmlns:a16="http://schemas.microsoft.com/office/drawing/2014/main" id="{6189E2E5-F4C3-5626-6ECC-DF4DB44CDF0A}"/>
              </a:ext>
            </a:extLst>
          </p:cNvPr>
          <p:cNvSpPr>
            <a:spLocks noGrp="1"/>
          </p:cNvSpPr>
          <p:nvPr>
            <p:ph idx="1"/>
          </p:nvPr>
        </p:nvSpPr>
        <p:spPr>
          <a:xfrm>
            <a:off x="6568966" y="1825625"/>
            <a:ext cx="4784834" cy="4351338"/>
          </a:xfrm>
        </p:spPr>
        <p:txBody>
          <a:bodyPr>
            <a:normAutofit fontScale="85000" lnSpcReduction="20000"/>
          </a:bodyPr>
          <a:lstStyle/>
          <a:p>
            <a:r>
              <a:rPr lang="en-GB" dirty="0">
                <a:solidFill>
                  <a:schemeClr val="accent2"/>
                </a:solidFill>
              </a:rPr>
              <a:t>_id: </a:t>
            </a:r>
            <a:r>
              <a:rPr lang="en-GB" dirty="0"/>
              <a:t>This contact’s unique ID, which can be used to link to other tables (e.g., </a:t>
            </a:r>
            <a:r>
              <a:rPr lang="en-GB" dirty="0" err="1">
                <a:solidFill>
                  <a:schemeClr val="accent2"/>
                </a:solidFill>
              </a:rPr>
              <a:t>raw_contacts</a:t>
            </a:r>
            <a:r>
              <a:rPr lang="en-GB" dirty="0"/>
              <a:t>, </a:t>
            </a:r>
            <a:r>
              <a:rPr lang="en-GB" dirty="0">
                <a:solidFill>
                  <a:schemeClr val="accent2"/>
                </a:solidFill>
              </a:rPr>
              <a:t>data</a:t>
            </a:r>
            <a:r>
              <a:rPr lang="en-GB" dirty="0"/>
              <a:t>).</a:t>
            </a:r>
          </a:p>
          <a:p>
            <a:r>
              <a:rPr lang="en-GB" dirty="0" err="1">
                <a:solidFill>
                  <a:schemeClr val="accent2"/>
                </a:solidFill>
              </a:rPr>
              <a:t>new_raw_contact_id</a:t>
            </a:r>
            <a:r>
              <a:rPr lang="en-GB" dirty="0">
                <a:solidFill>
                  <a:schemeClr val="accent2"/>
                </a:solidFill>
              </a:rPr>
              <a:t>: </a:t>
            </a:r>
            <a:r>
              <a:rPr lang="en-GB" dirty="0"/>
              <a:t>?</a:t>
            </a:r>
          </a:p>
          <a:p>
            <a:r>
              <a:rPr lang="en-GB" dirty="0" err="1">
                <a:solidFill>
                  <a:schemeClr val="accent2"/>
                </a:solidFill>
              </a:rPr>
              <a:t>last_time_contacted</a:t>
            </a:r>
            <a:r>
              <a:rPr lang="en-GB" dirty="0"/>
              <a:t>: Establishes a timeline of interactions.</a:t>
            </a:r>
          </a:p>
          <a:p>
            <a:r>
              <a:rPr lang="en-GB" dirty="0" err="1">
                <a:solidFill>
                  <a:schemeClr val="accent2"/>
                </a:solidFill>
              </a:rPr>
              <a:t>contact_last_updated_timestamp</a:t>
            </a:r>
            <a:r>
              <a:rPr lang="en-GB" dirty="0"/>
              <a:t>: Shows when the contact was last modified.</a:t>
            </a:r>
          </a:p>
          <a:p>
            <a:r>
              <a:rPr lang="en-GB" dirty="0">
                <a:solidFill>
                  <a:schemeClr val="accent2"/>
                </a:solidFill>
              </a:rPr>
              <a:t>starred and pinned</a:t>
            </a:r>
            <a:r>
              <a:rPr lang="en-GB" dirty="0"/>
              <a:t>: Indicate important contacts.</a:t>
            </a:r>
          </a:p>
          <a:p>
            <a:r>
              <a:rPr lang="en-GB" dirty="0" err="1">
                <a:solidFill>
                  <a:schemeClr val="accent2"/>
                </a:solidFill>
              </a:rPr>
              <a:t>has_phone_number</a:t>
            </a:r>
            <a:r>
              <a:rPr lang="en-GB" dirty="0"/>
              <a:t>: Filters contacts with communication potential.</a:t>
            </a:r>
            <a:endParaRPr lang="en-US" dirty="0"/>
          </a:p>
        </p:txBody>
      </p:sp>
      <p:pic>
        <p:nvPicPr>
          <p:cNvPr id="5" name="Picture 4">
            <a:extLst>
              <a:ext uri="{FF2B5EF4-FFF2-40B4-BE49-F238E27FC236}">
                <a16:creationId xmlns:a16="http://schemas.microsoft.com/office/drawing/2014/main" id="{3D632C71-4760-8016-FA9B-BC47348D2B38}"/>
              </a:ext>
            </a:extLst>
          </p:cNvPr>
          <p:cNvPicPr>
            <a:picLocks noChangeAspect="1"/>
          </p:cNvPicPr>
          <p:nvPr/>
        </p:nvPicPr>
        <p:blipFill>
          <a:blip r:embed="rId3"/>
          <a:stretch>
            <a:fillRect/>
          </a:stretch>
        </p:blipFill>
        <p:spPr>
          <a:xfrm>
            <a:off x="838200" y="1793831"/>
            <a:ext cx="5520560" cy="4113879"/>
          </a:xfrm>
          <a:prstGeom prst="rect">
            <a:avLst/>
          </a:prstGeom>
        </p:spPr>
      </p:pic>
    </p:spTree>
    <p:extLst>
      <p:ext uri="{BB962C8B-B14F-4D97-AF65-F5344CB8AC3E}">
        <p14:creationId xmlns:p14="http://schemas.microsoft.com/office/powerpoint/2010/main" val="3217328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8FEFE0-EC7F-C70C-80FC-737A6EFEB4CE}"/>
              </a:ext>
            </a:extLst>
          </p:cNvPr>
          <p:cNvPicPr>
            <a:picLocks noChangeAspect="1"/>
          </p:cNvPicPr>
          <p:nvPr/>
        </p:nvPicPr>
        <p:blipFill>
          <a:blip r:embed="rId3"/>
          <a:stretch>
            <a:fillRect/>
          </a:stretch>
        </p:blipFill>
        <p:spPr>
          <a:xfrm>
            <a:off x="331664" y="1855110"/>
            <a:ext cx="2315065" cy="3147780"/>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23F7FAC0-F2A2-5D88-948A-89117E72EA72}"/>
              </a:ext>
            </a:extLst>
          </p:cNvPr>
          <p:cNvPicPr>
            <a:picLocks noChangeAspect="1"/>
          </p:cNvPicPr>
          <p:nvPr/>
        </p:nvPicPr>
        <p:blipFill>
          <a:blip r:embed="rId4"/>
          <a:stretch>
            <a:fillRect/>
          </a:stretch>
        </p:blipFill>
        <p:spPr>
          <a:xfrm>
            <a:off x="5936521" y="1560215"/>
            <a:ext cx="2574773" cy="5021114"/>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D22C84AC-9CA5-F0A8-0105-076DB1F13817}"/>
              </a:ext>
            </a:extLst>
          </p:cNvPr>
          <p:cNvPicPr>
            <a:picLocks noChangeAspect="1"/>
          </p:cNvPicPr>
          <p:nvPr/>
        </p:nvPicPr>
        <p:blipFill>
          <a:blip r:embed="rId5"/>
          <a:stretch>
            <a:fillRect/>
          </a:stretch>
        </p:blipFill>
        <p:spPr>
          <a:xfrm>
            <a:off x="2963456" y="1560215"/>
            <a:ext cx="2705334" cy="4991533"/>
          </a:xfrm>
          <a:prstGeom prst="rect">
            <a:avLst/>
          </a:prstGeom>
          <a:ln>
            <a:noFill/>
          </a:ln>
          <a:effectLst>
            <a:outerShdw blurRad="292100" dist="139700" dir="2700000" algn="tl" rotWithShape="0">
              <a:srgbClr val="333333">
                <a:alpha val="65000"/>
              </a:srgbClr>
            </a:outerShdw>
          </a:effectLst>
        </p:spPr>
      </p:pic>
      <p:sp>
        <p:nvSpPr>
          <p:cNvPr id="15" name="Title 14">
            <a:extLst>
              <a:ext uri="{FF2B5EF4-FFF2-40B4-BE49-F238E27FC236}">
                <a16:creationId xmlns:a16="http://schemas.microsoft.com/office/drawing/2014/main" id="{49448395-2B19-AC2F-673F-8DA3689E0B6B}"/>
              </a:ext>
            </a:extLst>
          </p:cNvPr>
          <p:cNvSpPr>
            <a:spLocks noGrp="1"/>
          </p:cNvSpPr>
          <p:nvPr>
            <p:ph type="title"/>
          </p:nvPr>
        </p:nvSpPr>
        <p:spPr/>
        <p:txBody>
          <a:bodyPr/>
          <a:lstStyle/>
          <a:p>
            <a:r>
              <a:rPr lang="en-US" dirty="0"/>
              <a:t>Each app manages a separate contact list</a:t>
            </a:r>
          </a:p>
        </p:txBody>
      </p:sp>
      <p:pic>
        <p:nvPicPr>
          <p:cNvPr id="17" name="Picture 16">
            <a:extLst>
              <a:ext uri="{FF2B5EF4-FFF2-40B4-BE49-F238E27FC236}">
                <a16:creationId xmlns:a16="http://schemas.microsoft.com/office/drawing/2014/main" id="{B24DAE0E-3488-099D-302D-29C8C6FD01D3}"/>
              </a:ext>
            </a:extLst>
          </p:cNvPr>
          <p:cNvPicPr>
            <a:picLocks noChangeAspect="1"/>
          </p:cNvPicPr>
          <p:nvPr/>
        </p:nvPicPr>
        <p:blipFill>
          <a:blip r:embed="rId6"/>
          <a:stretch>
            <a:fillRect/>
          </a:stretch>
        </p:blipFill>
        <p:spPr>
          <a:xfrm>
            <a:off x="8779024" y="1690688"/>
            <a:ext cx="3081311" cy="38578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519846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39827-B52D-2B8E-7066-98F228B11DA0}"/>
              </a:ext>
            </a:extLst>
          </p:cNvPr>
          <p:cNvSpPr>
            <a:spLocks noGrp="1"/>
          </p:cNvSpPr>
          <p:nvPr>
            <p:ph type="title"/>
          </p:nvPr>
        </p:nvSpPr>
        <p:spPr/>
        <p:txBody>
          <a:bodyPr/>
          <a:lstStyle/>
          <a:p>
            <a:r>
              <a:rPr lang="en-US" dirty="0"/>
              <a:t>Show rows in </a:t>
            </a:r>
            <a:r>
              <a:rPr lang="en-US" dirty="0">
                <a:solidFill>
                  <a:schemeClr val="accent2"/>
                </a:solidFill>
              </a:rPr>
              <a:t>contacts </a:t>
            </a:r>
            <a:r>
              <a:rPr lang="en-US" dirty="0"/>
              <a:t>table</a:t>
            </a:r>
          </a:p>
        </p:txBody>
      </p:sp>
      <p:pic>
        <p:nvPicPr>
          <p:cNvPr id="6" name="Picture 5">
            <a:extLst>
              <a:ext uri="{FF2B5EF4-FFF2-40B4-BE49-F238E27FC236}">
                <a16:creationId xmlns:a16="http://schemas.microsoft.com/office/drawing/2014/main" id="{635153F1-BF9B-38DC-05CA-2EFE88D7474B}"/>
              </a:ext>
            </a:extLst>
          </p:cNvPr>
          <p:cNvPicPr>
            <a:picLocks noChangeAspect="1"/>
          </p:cNvPicPr>
          <p:nvPr/>
        </p:nvPicPr>
        <p:blipFill>
          <a:blip r:embed="rId2"/>
          <a:stretch>
            <a:fillRect/>
          </a:stretch>
        </p:blipFill>
        <p:spPr>
          <a:xfrm>
            <a:off x="922874" y="1942985"/>
            <a:ext cx="10386266" cy="915707"/>
          </a:xfrm>
          <a:prstGeom prst="rect">
            <a:avLst/>
          </a:prstGeom>
        </p:spPr>
      </p:pic>
      <p:sp>
        <p:nvSpPr>
          <p:cNvPr id="7" name="Rectangle 6">
            <a:extLst>
              <a:ext uri="{FF2B5EF4-FFF2-40B4-BE49-F238E27FC236}">
                <a16:creationId xmlns:a16="http://schemas.microsoft.com/office/drawing/2014/main" id="{CF2A1557-DF24-997E-D45E-FCF85D9489D8}"/>
              </a:ext>
            </a:extLst>
          </p:cNvPr>
          <p:cNvSpPr/>
          <p:nvPr/>
        </p:nvSpPr>
        <p:spPr>
          <a:xfrm>
            <a:off x="922874" y="2353586"/>
            <a:ext cx="245968" cy="25444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7E55921-0EF8-D586-B645-2F98A10A6F59}"/>
              </a:ext>
            </a:extLst>
          </p:cNvPr>
          <p:cNvSpPr txBox="1"/>
          <p:nvPr/>
        </p:nvSpPr>
        <p:spPr>
          <a:xfrm>
            <a:off x="922874" y="3093973"/>
            <a:ext cx="10184605" cy="646331"/>
          </a:xfrm>
          <a:prstGeom prst="rect">
            <a:avLst/>
          </a:prstGeom>
          <a:noFill/>
        </p:spPr>
        <p:txBody>
          <a:bodyPr wrap="square">
            <a:spAutoFit/>
          </a:bodyPr>
          <a:lstStyle/>
          <a:p>
            <a:pPr>
              <a:buFont typeface="Arial" panose="020B0604020202020204" pitchFamily="34" charset="0"/>
              <a:buChar char="•"/>
            </a:pPr>
            <a:r>
              <a:rPr lang="en-GB" b="1" dirty="0">
                <a:solidFill>
                  <a:srgbClr val="FF0000"/>
                </a:solidFill>
              </a:rPr>
              <a:t>_id</a:t>
            </a:r>
            <a:r>
              <a:rPr lang="en-GB" dirty="0">
                <a:solidFill>
                  <a:srgbClr val="FF0000"/>
                </a:solidFill>
              </a:rPr>
              <a:t>: 10 </a:t>
            </a:r>
            <a:r>
              <a:rPr lang="en-GB" dirty="0"/>
              <a:t>This contact’s unique ID is 10, which can be used to link to other tables (e.g., </a:t>
            </a:r>
            <a:r>
              <a:rPr lang="en-GB" dirty="0">
                <a:solidFill>
                  <a:schemeClr val="accent2"/>
                </a:solidFill>
              </a:rPr>
              <a:t>contacts’ _id </a:t>
            </a:r>
            <a:r>
              <a:rPr lang="en-GB" dirty="0"/>
              <a:t>in </a:t>
            </a:r>
            <a:r>
              <a:rPr lang="en-GB" dirty="0" err="1">
                <a:solidFill>
                  <a:schemeClr val="accent2"/>
                </a:solidFill>
              </a:rPr>
              <a:t>raw_contacts</a:t>
            </a:r>
            <a:r>
              <a:rPr lang="en-GB" dirty="0"/>
              <a:t>). This is the aggregation of multiple rows in </a:t>
            </a:r>
            <a:r>
              <a:rPr lang="en-GB" dirty="0" err="1">
                <a:solidFill>
                  <a:schemeClr val="accent2"/>
                </a:solidFill>
              </a:rPr>
              <a:t>raw_contacts</a:t>
            </a:r>
            <a:r>
              <a:rPr lang="en-GB" dirty="0">
                <a:solidFill>
                  <a:schemeClr val="accent2"/>
                </a:solidFill>
              </a:rPr>
              <a:t>.</a:t>
            </a:r>
            <a:endParaRPr lang="en-GB" dirty="0"/>
          </a:p>
        </p:txBody>
      </p:sp>
      <p:graphicFrame>
        <p:nvGraphicFramePr>
          <p:cNvPr id="2" name="Table 1">
            <a:extLst>
              <a:ext uri="{FF2B5EF4-FFF2-40B4-BE49-F238E27FC236}">
                <a16:creationId xmlns:a16="http://schemas.microsoft.com/office/drawing/2014/main" id="{2E350815-A174-BBE0-FDE2-C73B588F7903}"/>
              </a:ext>
            </a:extLst>
          </p:cNvPr>
          <p:cNvGraphicFramePr>
            <a:graphicFrameLocks noGrp="1"/>
          </p:cNvGraphicFramePr>
          <p:nvPr>
            <p:extLst>
              <p:ext uri="{D42A27DB-BD31-4B8C-83A1-F6EECF244321}">
                <p14:modId xmlns:p14="http://schemas.microsoft.com/office/powerpoint/2010/main" val="3334724358"/>
              </p:ext>
            </p:extLst>
          </p:nvPr>
        </p:nvGraphicFramePr>
        <p:xfrm>
          <a:off x="2021683" y="4214440"/>
          <a:ext cx="2471987" cy="1112520"/>
        </p:xfrm>
        <a:graphic>
          <a:graphicData uri="http://schemas.openxmlformats.org/drawingml/2006/table">
            <a:tbl>
              <a:tblPr firstRow="1" bandRow="1">
                <a:tableStyleId>{5940675A-B579-460E-94D1-54222C63F5DA}</a:tableStyleId>
              </a:tblPr>
              <a:tblGrid>
                <a:gridCol w="2471987">
                  <a:extLst>
                    <a:ext uri="{9D8B030D-6E8A-4147-A177-3AD203B41FA5}">
                      <a16:colId xmlns:a16="http://schemas.microsoft.com/office/drawing/2014/main" val="2987630721"/>
                    </a:ext>
                  </a:extLst>
                </a:gridCol>
              </a:tblGrid>
              <a:tr h="370840">
                <a:tc>
                  <a:txBody>
                    <a:bodyPr/>
                    <a:lstStyle/>
                    <a:p>
                      <a:r>
                        <a:rPr lang="en-US" sz="1600" dirty="0"/>
                        <a:t>contacts</a:t>
                      </a:r>
                    </a:p>
                  </a:txBody>
                  <a:tcPr>
                    <a:solidFill>
                      <a:schemeClr val="accent2"/>
                    </a:solidFill>
                  </a:tcPr>
                </a:tc>
                <a:extLst>
                  <a:ext uri="{0D108BD9-81ED-4DB2-BD59-A6C34878D82A}">
                    <a16:rowId xmlns:a16="http://schemas.microsoft.com/office/drawing/2014/main" val="2834256485"/>
                  </a:ext>
                </a:extLst>
              </a:tr>
              <a:tr h="370840">
                <a:tc>
                  <a:txBody>
                    <a:bodyPr/>
                    <a:lstStyle/>
                    <a:p>
                      <a:r>
                        <a:rPr lang="en-US" sz="1600" dirty="0"/>
                        <a:t>_id</a:t>
                      </a:r>
                    </a:p>
                  </a:txBody>
                  <a:tcPr/>
                </a:tc>
                <a:extLst>
                  <a:ext uri="{0D108BD9-81ED-4DB2-BD59-A6C34878D82A}">
                    <a16:rowId xmlns:a16="http://schemas.microsoft.com/office/drawing/2014/main" val="22686438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contact_lasttime_updated</a:t>
                      </a:r>
                      <a:endParaRPr lang="en-US" sz="1600" dirty="0"/>
                    </a:p>
                  </a:txBody>
                  <a:tcPr/>
                </a:tc>
                <a:extLst>
                  <a:ext uri="{0D108BD9-81ED-4DB2-BD59-A6C34878D82A}">
                    <a16:rowId xmlns:a16="http://schemas.microsoft.com/office/drawing/2014/main" val="1271833299"/>
                  </a:ext>
                </a:extLst>
              </a:tr>
            </a:tbl>
          </a:graphicData>
        </a:graphic>
      </p:graphicFrame>
      <p:graphicFrame>
        <p:nvGraphicFramePr>
          <p:cNvPr id="3" name="Table 2">
            <a:extLst>
              <a:ext uri="{FF2B5EF4-FFF2-40B4-BE49-F238E27FC236}">
                <a16:creationId xmlns:a16="http://schemas.microsoft.com/office/drawing/2014/main" id="{571E231C-F209-1A27-9DE3-A112CB7E5FEE}"/>
              </a:ext>
            </a:extLst>
          </p:cNvPr>
          <p:cNvGraphicFramePr>
            <a:graphicFrameLocks noGrp="1"/>
          </p:cNvGraphicFramePr>
          <p:nvPr>
            <p:extLst>
              <p:ext uri="{D42A27DB-BD31-4B8C-83A1-F6EECF244321}">
                <p14:modId xmlns:p14="http://schemas.microsoft.com/office/powerpoint/2010/main" val="3651948422"/>
              </p:ext>
            </p:extLst>
          </p:nvPr>
        </p:nvGraphicFramePr>
        <p:xfrm>
          <a:off x="5037776" y="4214440"/>
          <a:ext cx="1571861" cy="2062480"/>
        </p:xfrm>
        <a:graphic>
          <a:graphicData uri="http://schemas.openxmlformats.org/drawingml/2006/table">
            <a:tbl>
              <a:tblPr firstRow="1" bandRow="1">
                <a:tableStyleId>{5940675A-B579-460E-94D1-54222C63F5DA}</a:tableStyleId>
              </a:tblPr>
              <a:tblGrid>
                <a:gridCol w="1571861">
                  <a:extLst>
                    <a:ext uri="{9D8B030D-6E8A-4147-A177-3AD203B41FA5}">
                      <a16:colId xmlns:a16="http://schemas.microsoft.com/office/drawing/2014/main" val="2987630721"/>
                    </a:ext>
                  </a:extLst>
                </a:gridCol>
              </a:tblGrid>
              <a:tr h="370840">
                <a:tc>
                  <a:txBody>
                    <a:bodyPr/>
                    <a:lstStyle/>
                    <a:p>
                      <a:r>
                        <a:rPr lang="en-US" sz="1600" dirty="0" err="1"/>
                        <a:t>raw_contacts</a:t>
                      </a:r>
                      <a:endParaRPr lang="en-US" sz="1600" dirty="0"/>
                    </a:p>
                  </a:txBody>
                  <a:tcPr>
                    <a:solidFill>
                      <a:schemeClr val="accent2"/>
                    </a:solidFill>
                  </a:tcPr>
                </a:tc>
                <a:extLst>
                  <a:ext uri="{0D108BD9-81ED-4DB2-BD59-A6C34878D82A}">
                    <a16:rowId xmlns:a16="http://schemas.microsoft.com/office/drawing/2014/main" val="2834256485"/>
                  </a:ext>
                </a:extLst>
              </a:tr>
              <a:tr h="370840">
                <a:tc>
                  <a:txBody>
                    <a:bodyPr/>
                    <a:lstStyle/>
                    <a:p>
                      <a:r>
                        <a:rPr lang="en-US" sz="1600" dirty="0" err="1"/>
                        <a:t>account_id</a:t>
                      </a:r>
                      <a:r>
                        <a:rPr lang="en-US" sz="1600" dirty="0"/>
                        <a:t> (e.g., </a:t>
                      </a:r>
                      <a:r>
                        <a:rPr lang="en-US" sz="1600" dirty="0" err="1"/>
                        <a:t>whatsapp</a:t>
                      </a:r>
                      <a:r>
                        <a:rPr lang="en-US" sz="1600" dirty="0"/>
                        <a:t>)</a:t>
                      </a:r>
                    </a:p>
                  </a:txBody>
                  <a:tcPr/>
                </a:tc>
                <a:extLst>
                  <a:ext uri="{0D108BD9-81ED-4DB2-BD59-A6C34878D82A}">
                    <a16:rowId xmlns:a16="http://schemas.microsoft.com/office/drawing/2014/main" val="22686438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contact_id</a:t>
                      </a:r>
                      <a:endParaRPr lang="en-US" sz="1600" dirty="0"/>
                    </a:p>
                  </a:txBody>
                  <a:tcPr/>
                </a:tc>
                <a:extLst>
                  <a:ext uri="{0D108BD9-81ED-4DB2-BD59-A6C34878D82A}">
                    <a16:rowId xmlns:a16="http://schemas.microsoft.com/office/drawing/2014/main" val="12718332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Display_name</a:t>
                      </a:r>
                      <a:endParaRPr lang="en-US" sz="1600" dirty="0"/>
                    </a:p>
                  </a:txBody>
                  <a:tcPr/>
                </a:tc>
                <a:extLst>
                  <a:ext uri="{0D108BD9-81ED-4DB2-BD59-A6C34878D82A}">
                    <a16:rowId xmlns:a16="http://schemas.microsoft.com/office/drawing/2014/main" val="15998772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Account_id</a:t>
                      </a:r>
                      <a:endParaRPr lang="en-US" sz="1600" dirty="0"/>
                    </a:p>
                  </a:txBody>
                  <a:tcPr/>
                </a:tc>
                <a:extLst>
                  <a:ext uri="{0D108BD9-81ED-4DB2-BD59-A6C34878D82A}">
                    <a16:rowId xmlns:a16="http://schemas.microsoft.com/office/drawing/2014/main" val="1456970331"/>
                  </a:ext>
                </a:extLst>
              </a:tr>
            </a:tbl>
          </a:graphicData>
        </a:graphic>
      </p:graphicFrame>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9154A4A7-B471-730E-A9C8-557E41C7E6FB}"/>
                  </a:ext>
                </a:extLst>
              </p14:cNvPr>
              <p14:cNvContentPartPr/>
              <p14:nvPr/>
            </p14:nvContentPartPr>
            <p14:xfrm>
              <a:off x="2066952" y="4603065"/>
              <a:ext cx="350280" cy="289440"/>
            </p14:xfrm>
          </p:contentPart>
        </mc:Choice>
        <mc:Fallback xmlns="">
          <p:pic>
            <p:nvPicPr>
              <p:cNvPr id="5" name="Ink 4">
                <a:extLst>
                  <a:ext uri="{FF2B5EF4-FFF2-40B4-BE49-F238E27FC236}">
                    <a16:creationId xmlns:a16="http://schemas.microsoft.com/office/drawing/2014/main" id="{9154A4A7-B471-730E-A9C8-557E41C7E6FB}"/>
                  </a:ext>
                </a:extLst>
              </p:cNvPr>
              <p:cNvPicPr/>
              <p:nvPr/>
            </p:nvPicPr>
            <p:blipFill>
              <a:blip r:embed="rId4"/>
              <a:stretch>
                <a:fillRect/>
              </a:stretch>
            </p:blipFill>
            <p:spPr>
              <a:xfrm>
                <a:off x="2058312" y="4594425"/>
                <a:ext cx="36792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2CB04D1A-F76A-3F16-63C2-964102E9EB70}"/>
                  </a:ext>
                </a:extLst>
              </p14:cNvPr>
              <p14:cNvContentPartPr/>
              <p14:nvPr/>
            </p14:nvContentPartPr>
            <p14:xfrm>
              <a:off x="5074752" y="5207865"/>
              <a:ext cx="1066680" cy="318600"/>
            </p14:xfrm>
          </p:contentPart>
        </mc:Choice>
        <mc:Fallback xmlns="">
          <p:pic>
            <p:nvPicPr>
              <p:cNvPr id="8" name="Ink 7">
                <a:extLst>
                  <a:ext uri="{FF2B5EF4-FFF2-40B4-BE49-F238E27FC236}">
                    <a16:creationId xmlns:a16="http://schemas.microsoft.com/office/drawing/2014/main" id="{2CB04D1A-F76A-3F16-63C2-964102E9EB70}"/>
                  </a:ext>
                </a:extLst>
              </p:cNvPr>
              <p:cNvPicPr/>
              <p:nvPr/>
            </p:nvPicPr>
            <p:blipFill>
              <a:blip r:embed="rId6"/>
              <a:stretch>
                <a:fillRect/>
              </a:stretch>
            </p:blipFill>
            <p:spPr>
              <a:xfrm>
                <a:off x="5066112" y="5199225"/>
                <a:ext cx="1084320" cy="336240"/>
              </a:xfrm>
              <a:prstGeom prst="rect">
                <a:avLst/>
              </a:prstGeom>
            </p:spPr>
          </p:pic>
        </mc:Fallback>
      </mc:AlternateContent>
      <p:grpSp>
        <p:nvGrpSpPr>
          <p:cNvPr id="10" name="Group 9">
            <a:extLst>
              <a:ext uri="{FF2B5EF4-FFF2-40B4-BE49-F238E27FC236}">
                <a16:creationId xmlns:a16="http://schemas.microsoft.com/office/drawing/2014/main" id="{F7CD88AC-26CE-5AA6-3259-2876049B4F93}"/>
              </a:ext>
            </a:extLst>
          </p:cNvPr>
          <p:cNvGrpSpPr/>
          <p:nvPr/>
        </p:nvGrpSpPr>
        <p:grpSpPr>
          <a:xfrm>
            <a:off x="2589312" y="4761105"/>
            <a:ext cx="2421000" cy="590400"/>
            <a:chOff x="7216971" y="1124833"/>
            <a:chExt cx="2421000" cy="590400"/>
          </a:xfrm>
        </p:grpSpPr>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98B063C0-0DA1-C54E-F2C2-A726746D2141}"/>
                    </a:ext>
                  </a:extLst>
                </p14:cNvPr>
                <p14:cNvContentPartPr/>
                <p14:nvPr/>
              </p14:nvContentPartPr>
              <p14:xfrm>
                <a:off x="7216971" y="1124833"/>
                <a:ext cx="2376000" cy="562680"/>
              </p14:xfrm>
            </p:contentPart>
          </mc:Choice>
          <mc:Fallback xmlns="">
            <p:pic>
              <p:nvPicPr>
                <p:cNvPr id="11" name="Ink 10">
                  <a:extLst>
                    <a:ext uri="{FF2B5EF4-FFF2-40B4-BE49-F238E27FC236}">
                      <a16:creationId xmlns:a16="http://schemas.microsoft.com/office/drawing/2014/main" id="{98B063C0-0DA1-C54E-F2C2-A726746D2141}"/>
                    </a:ext>
                  </a:extLst>
                </p:cNvPr>
                <p:cNvPicPr/>
                <p:nvPr/>
              </p:nvPicPr>
              <p:blipFill>
                <a:blip r:embed="rId8"/>
                <a:stretch>
                  <a:fillRect/>
                </a:stretch>
              </p:blipFill>
              <p:spPr>
                <a:xfrm>
                  <a:off x="7207971" y="1116193"/>
                  <a:ext cx="2393640" cy="580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AE0B51E5-DDEB-32F7-E197-F15D649A137B}"/>
                    </a:ext>
                  </a:extLst>
                </p14:cNvPr>
                <p14:cNvContentPartPr/>
                <p14:nvPr/>
              </p14:nvContentPartPr>
              <p14:xfrm>
                <a:off x="9422331" y="1594273"/>
                <a:ext cx="215640" cy="120960"/>
              </p14:xfrm>
            </p:contentPart>
          </mc:Choice>
          <mc:Fallback xmlns="">
            <p:pic>
              <p:nvPicPr>
                <p:cNvPr id="12" name="Ink 11">
                  <a:extLst>
                    <a:ext uri="{FF2B5EF4-FFF2-40B4-BE49-F238E27FC236}">
                      <a16:creationId xmlns:a16="http://schemas.microsoft.com/office/drawing/2014/main" id="{AE0B51E5-DDEB-32F7-E197-F15D649A137B}"/>
                    </a:ext>
                  </a:extLst>
                </p:cNvPr>
                <p:cNvPicPr/>
                <p:nvPr/>
              </p:nvPicPr>
              <p:blipFill>
                <a:blip r:embed="rId10"/>
                <a:stretch>
                  <a:fillRect/>
                </a:stretch>
              </p:blipFill>
              <p:spPr>
                <a:xfrm>
                  <a:off x="9413691" y="1585633"/>
                  <a:ext cx="233280" cy="138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0C54045A-B213-67D0-6D71-286908D09526}"/>
                  </a:ext>
                </a:extLst>
              </p14:cNvPr>
              <p14:cNvContentPartPr/>
              <p14:nvPr/>
            </p14:nvContentPartPr>
            <p14:xfrm>
              <a:off x="2534232" y="4701705"/>
              <a:ext cx="105480" cy="176040"/>
            </p14:xfrm>
          </p:contentPart>
        </mc:Choice>
        <mc:Fallback xmlns="">
          <p:pic>
            <p:nvPicPr>
              <p:cNvPr id="13" name="Ink 12">
                <a:extLst>
                  <a:ext uri="{FF2B5EF4-FFF2-40B4-BE49-F238E27FC236}">
                    <a16:creationId xmlns:a16="http://schemas.microsoft.com/office/drawing/2014/main" id="{0C54045A-B213-67D0-6D71-286908D09526}"/>
                  </a:ext>
                </a:extLst>
              </p:cNvPr>
              <p:cNvPicPr/>
              <p:nvPr/>
            </p:nvPicPr>
            <p:blipFill>
              <a:blip r:embed="rId12"/>
              <a:stretch>
                <a:fillRect/>
              </a:stretch>
            </p:blipFill>
            <p:spPr>
              <a:xfrm>
                <a:off x="2525232" y="4692705"/>
                <a:ext cx="123120" cy="193680"/>
              </a:xfrm>
              <a:prstGeom prst="rect">
                <a:avLst/>
              </a:prstGeom>
            </p:spPr>
          </p:pic>
        </mc:Fallback>
      </mc:AlternateContent>
      <p:graphicFrame>
        <p:nvGraphicFramePr>
          <p:cNvPr id="14" name="Table 13">
            <a:extLst>
              <a:ext uri="{FF2B5EF4-FFF2-40B4-BE49-F238E27FC236}">
                <a16:creationId xmlns:a16="http://schemas.microsoft.com/office/drawing/2014/main" id="{E9F7F9AB-4462-2F4E-F6DD-0F4BA26D1CEC}"/>
              </a:ext>
            </a:extLst>
          </p:cNvPr>
          <p:cNvGraphicFramePr>
            <a:graphicFrameLocks noGrp="1"/>
          </p:cNvGraphicFramePr>
          <p:nvPr>
            <p:extLst>
              <p:ext uri="{D42A27DB-BD31-4B8C-83A1-F6EECF244321}">
                <p14:modId xmlns:p14="http://schemas.microsoft.com/office/powerpoint/2010/main" val="2260639733"/>
              </p:ext>
            </p:extLst>
          </p:nvPr>
        </p:nvGraphicFramePr>
        <p:xfrm>
          <a:off x="8085907" y="4254645"/>
          <a:ext cx="1571861" cy="1112520"/>
        </p:xfrm>
        <a:graphic>
          <a:graphicData uri="http://schemas.openxmlformats.org/drawingml/2006/table">
            <a:tbl>
              <a:tblPr firstRow="1" bandRow="1">
                <a:tableStyleId>{5940675A-B579-460E-94D1-54222C63F5DA}</a:tableStyleId>
              </a:tblPr>
              <a:tblGrid>
                <a:gridCol w="1571861">
                  <a:extLst>
                    <a:ext uri="{9D8B030D-6E8A-4147-A177-3AD203B41FA5}">
                      <a16:colId xmlns:a16="http://schemas.microsoft.com/office/drawing/2014/main" val="2987630721"/>
                    </a:ext>
                  </a:extLst>
                </a:gridCol>
              </a:tblGrid>
              <a:tr h="370840">
                <a:tc>
                  <a:txBody>
                    <a:bodyPr/>
                    <a:lstStyle/>
                    <a:p>
                      <a:r>
                        <a:rPr lang="en-US" sz="1600" dirty="0"/>
                        <a:t>accounts</a:t>
                      </a:r>
                    </a:p>
                  </a:txBody>
                  <a:tcPr>
                    <a:solidFill>
                      <a:schemeClr val="accent2"/>
                    </a:solidFill>
                  </a:tcPr>
                </a:tc>
                <a:extLst>
                  <a:ext uri="{0D108BD9-81ED-4DB2-BD59-A6C34878D82A}">
                    <a16:rowId xmlns:a16="http://schemas.microsoft.com/office/drawing/2014/main" val="2834256485"/>
                  </a:ext>
                </a:extLst>
              </a:tr>
              <a:tr h="370840">
                <a:tc>
                  <a:txBody>
                    <a:bodyPr/>
                    <a:lstStyle/>
                    <a:p>
                      <a:r>
                        <a:rPr lang="en-US" sz="1600" dirty="0"/>
                        <a:t>_id</a:t>
                      </a:r>
                    </a:p>
                  </a:txBody>
                  <a:tcPr/>
                </a:tc>
                <a:extLst>
                  <a:ext uri="{0D108BD9-81ED-4DB2-BD59-A6C34878D82A}">
                    <a16:rowId xmlns:a16="http://schemas.microsoft.com/office/drawing/2014/main" val="22686438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1271833299"/>
                  </a:ext>
                </a:extLst>
              </a:tr>
            </a:tbl>
          </a:graphicData>
        </a:graphic>
      </p:graphicFrame>
      <p:sp>
        <p:nvSpPr>
          <p:cNvPr id="21" name="TextBox 20">
            <a:extLst>
              <a:ext uri="{FF2B5EF4-FFF2-40B4-BE49-F238E27FC236}">
                <a16:creationId xmlns:a16="http://schemas.microsoft.com/office/drawing/2014/main" id="{7DAF6C27-14DF-066C-4B11-61CE0A68C673}"/>
              </a:ext>
            </a:extLst>
          </p:cNvPr>
          <p:cNvSpPr txBox="1"/>
          <p:nvPr/>
        </p:nvSpPr>
        <p:spPr>
          <a:xfrm>
            <a:off x="7035693" y="5139119"/>
            <a:ext cx="486030" cy="369332"/>
          </a:xfrm>
          <a:prstGeom prst="rect">
            <a:avLst/>
          </a:prstGeom>
          <a:noFill/>
        </p:spPr>
        <p:txBody>
          <a:bodyPr wrap="none" rtlCol="0">
            <a:spAutoFit/>
          </a:bodyPr>
          <a:lstStyle/>
          <a:p>
            <a:r>
              <a:rPr lang="en-US" dirty="0"/>
              <a:t>n:1</a:t>
            </a:r>
          </a:p>
        </p:txBody>
      </p:sp>
      <p:grpSp>
        <p:nvGrpSpPr>
          <p:cNvPr id="34" name="Group 33">
            <a:extLst>
              <a:ext uri="{FF2B5EF4-FFF2-40B4-BE49-F238E27FC236}">
                <a16:creationId xmlns:a16="http://schemas.microsoft.com/office/drawing/2014/main" id="{28760C67-F4A3-F6DD-2A5E-C49FF63743E0}"/>
              </a:ext>
            </a:extLst>
          </p:cNvPr>
          <p:cNvGrpSpPr/>
          <p:nvPr/>
        </p:nvGrpSpPr>
        <p:grpSpPr>
          <a:xfrm>
            <a:off x="5098643" y="4562789"/>
            <a:ext cx="3464640" cy="1696680"/>
            <a:chOff x="5098643" y="4562789"/>
            <a:chExt cx="3464640" cy="1696680"/>
          </a:xfrm>
        </p:grpSpPr>
        <mc:AlternateContent xmlns:mc="http://schemas.openxmlformats.org/markup-compatibility/2006" xmlns:p14="http://schemas.microsoft.com/office/powerpoint/2010/main">
          <mc:Choice Requires="p14">
            <p:contentPart p14:bwMode="auto" r:id="rId13">
              <p14:nvContentPartPr>
                <p14:cNvPr id="26" name="Ink 25">
                  <a:extLst>
                    <a:ext uri="{FF2B5EF4-FFF2-40B4-BE49-F238E27FC236}">
                      <a16:creationId xmlns:a16="http://schemas.microsoft.com/office/drawing/2014/main" id="{1FDF58F2-1336-FCE1-1D33-88FD9B1B4F21}"/>
                    </a:ext>
                  </a:extLst>
                </p14:cNvPr>
                <p14:cNvContentPartPr/>
                <p14:nvPr/>
              </p14:nvContentPartPr>
              <p14:xfrm>
                <a:off x="5098643" y="5934029"/>
                <a:ext cx="1058400" cy="325440"/>
              </p14:xfrm>
            </p:contentPart>
          </mc:Choice>
          <mc:Fallback xmlns="">
            <p:pic>
              <p:nvPicPr>
                <p:cNvPr id="26" name="Ink 25">
                  <a:extLst>
                    <a:ext uri="{FF2B5EF4-FFF2-40B4-BE49-F238E27FC236}">
                      <a16:creationId xmlns:a16="http://schemas.microsoft.com/office/drawing/2014/main" id="{1FDF58F2-1336-FCE1-1D33-88FD9B1B4F21}"/>
                    </a:ext>
                  </a:extLst>
                </p:cNvPr>
                <p:cNvPicPr/>
                <p:nvPr/>
              </p:nvPicPr>
              <p:blipFill>
                <a:blip r:embed="rId14"/>
                <a:stretch>
                  <a:fillRect/>
                </a:stretch>
              </p:blipFill>
              <p:spPr>
                <a:xfrm>
                  <a:off x="5094323" y="5929709"/>
                  <a:ext cx="106704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7" name="Ink 26">
                  <a:extLst>
                    <a:ext uri="{FF2B5EF4-FFF2-40B4-BE49-F238E27FC236}">
                      <a16:creationId xmlns:a16="http://schemas.microsoft.com/office/drawing/2014/main" id="{AF0DE1EA-FBFA-BBD2-CD63-8AA2DA1D2A30}"/>
                    </a:ext>
                  </a:extLst>
                </p14:cNvPr>
                <p14:cNvContentPartPr/>
                <p14:nvPr/>
              </p14:nvContentPartPr>
              <p14:xfrm>
                <a:off x="6203483" y="4959509"/>
                <a:ext cx="1837800" cy="1173600"/>
              </p14:xfrm>
            </p:contentPart>
          </mc:Choice>
          <mc:Fallback xmlns="">
            <p:pic>
              <p:nvPicPr>
                <p:cNvPr id="27" name="Ink 26">
                  <a:extLst>
                    <a:ext uri="{FF2B5EF4-FFF2-40B4-BE49-F238E27FC236}">
                      <a16:creationId xmlns:a16="http://schemas.microsoft.com/office/drawing/2014/main" id="{AF0DE1EA-FBFA-BBD2-CD63-8AA2DA1D2A30}"/>
                    </a:ext>
                  </a:extLst>
                </p:cNvPr>
                <p:cNvPicPr/>
                <p:nvPr/>
              </p:nvPicPr>
              <p:blipFill>
                <a:blip r:embed="rId16"/>
                <a:stretch>
                  <a:fillRect/>
                </a:stretch>
              </p:blipFill>
              <p:spPr>
                <a:xfrm>
                  <a:off x="6199163" y="4955189"/>
                  <a:ext cx="1846440" cy="1182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8" name="Ink 27">
                  <a:extLst>
                    <a:ext uri="{FF2B5EF4-FFF2-40B4-BE49-F238E27FC236}">
                      <a16:creationId xmlns:a16="http://schemas.microsoft.com/office/drawing/2014/main" id="{311F5CCE-4939-F301-3672-D60E5C6546DC}"/>
                    </a:ext>
                  </a:extLst>
                </p14:cNvPr>
                <p14:cNvContentPartPr/>
                <p14:nvPr/>
              </p14:nvContentPartPr>
              <p14:xfrm>
                <a:off x="8039843" y="4562789"/>
                <a:ext cx="523440" cy="452880"/>
              </p14:xfrm>
            </p:contentPart>
          </mc:Choice>
          <mc:Fallback xmlns="">
            <p:pic>
              <p:nvPicPr>
                <p:cNvPr id="28" name="Ink 27">
                  <a:extLst>
                    <a:ext uri="{FF2B5EF4-FFF2-40B4-BE49-F238E27FC236}">
                      <a16:creationId xmlns:a16="http://schemas.microsoft.com/office/drawing/2014/main" id="{311F5CCE-4939-F301-3672-D60E5C6546DC}"/>
                    </a:ext>
                  </a:extLst>
                </p:cNvPr>
                <p:cNvPicPr/>
                <p:nvPr/>
              </p:nvPicPr>
              <p:blipFill>
                <a:blip r:embed="rId18"/>
                <a:stretch>
                  <a:fillRect/>
                </a:stretch>
              </p:blipFill>
              <p:spPr>
                <a:xfrm>
                  <a:off x="8035523" y="4558469"/>
                  <a:ext cx="532080" cy="461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0" name="Ink 29">
                  <a:extLst>
                    <a:ext uri="{FF2B5EF4-FFF2-40B4-BE49-F238E27FC236}">
                      <a16:creationId xmlns:a16="http://schemas.microsoft.com/office/drawing/2014/main" id="{8C4C839B-32AD-4EFC-CFCC-38C884DC39CE}"/>
                    </a:ext>
                  </a:extLst>
                </p14:cNvPr>
                <p14:cNvContentPartPr/>
                <p14:nvPr/>
              </p14:nvContentPartPr>
              <p14:xfrm>
                <a:off x="6187643" y="6140669"/>
                <a:ext cx="3600" cy="360"/>
              </p14:xfrm>
            </p:contentPart>
          </mc:Choice>
          <mc:Fallback xmlns="">
            <p:pic>
              <p:nvPicPr>
                <p:cNvPr id="30" name="Ink 29">
                  <a:extLst>
                    <a:ext uri="{FF2B5EF4-FFF2-40B4-BE49-F238E27FC236}">
                      <a16:creationId xmlns:a16="http://schemas.microsoft.com/office/drawing/2014/main" id="{8C4C839B-32AD-4EFC-CFCC-38C884DC39CE}"/>
                    </a:ext>
                  </a:extLst>
                </p:cNvPr>
                <p:cNvPicPr/>
                <p:nvPr/>
              </p:nvPicPr>
              <p:blipFill>
                <a:blip r:embed="rId20"/>
                <a:stretch>
                  <a:fillRect/>
                </a:stretch>
              </p:blipFill>
              <p:spPr>
                <a:xfrm>
                  <a:off x="6183323" y="6136349"/>
                  <a:ext cx="1224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1" name="Ink 30">
                  <a:extLst>
                    <a:ext uri="{FF2B5EF4-FFF2-40B4-BE49-F238E27FC236}">
                      <a16:creationId xmlns:a16="http://schemas.microsoft.com/office/drawing/2014/main" id="{B56E91E8-0783-EC0D-6202-4F88D3FA45D6}"/>
                    </a:ext>
                  </a:extLst>
                </p14:cNvPr>
                <p14:cNvContentPartPr/>
                <p14:nvPr/>
              </p14:nvContentPartPr>
              <p14:xfrm>
                <a:off x="6127883" y="6045989"/>
                <a:ext cx="154080" cy="135720"/>
              </p14:xfrm>
            </p:contentPart>
          </mc:Choice>
          <mc:Fallback xmlns="">
            <p:pic>
              <p:nvPicPr>
                <p:cNvPr id="31" name="Ink 30">
                  <a:extLst>
                    <a:ext uri="{FF2B5EF4-FFF2-40B4-BE49-F238E27FC236}">
                      <a16:creationId xmlns:a16="http://schemas.microsoft.com/office/drawing/2014/main" id="{B56E91E8-0783-EC0D-6202-4F88D3FA45D6}"/>
                    </a:ext>
                  </a:extLst>
                </p:cNvPr>
                <p:cNvPicPr/>
                <p:nvPr/>
              </p:nvPicPr>
              <p:blipFill>
                <a:blip r:embed="rId22"/>
                <a:stretch>
                  <a:fillRect/>
                </a:stretch>
              </p:blipFill>
              <p:spPr>
                <a:xfrm>
                  <a:off x="6123563" y="6041669"/>
                  <a:ext cx="1627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3" name="Ink 32">
                  <a:extLst>
                    <a:ext uri="{FF2B5EF4-FFF2-40B4-BE49-F238E27FC236}">
                      <a16:creationId xmlns:a16="http://schemas.microsoft.com/office/drawing/2014/main" id="{621BC37A-2399-0A31-923B-36E9E5F966B1}"/>
                    </a:ext>
                  </a:extLst>
                </p14:cNvPr>
                <p14:cNvContentPartPr/>
                <p14:nvPr/>
              </p14:nvContentPartPr>
              <p14:xfrm>
                <a:off x="7795763" y="4973909"/>
                <a:ext cx="276480" cy="248400"/>
              </p14:xfrm>
            </p:contentPart>
          </mc:Choice>
          <mc:Fallback xmlns="">
            <p:pic>
              <p:nvPicPr>
                <p:cNvPr id="33" name="Ink 32">
                  <a:extLst>
                    <a:ext uri="{FF2B5EF4-FFF2-40B4-BE49-F238E27FC236}">
                      <a16:creationId xmlns:a16="http://schemas.microsoft.com/office/drawing/2014/main" id="{621BC37A-2399-0A31-923B-36E9E5F966B1}"/>
                    </a:ext>
                  </a:extLst>
                </p:cNvPr>
                <p:cNvPicPr/>
                <p:nvPr/>
              </p:nvPicPr>
              <p:blipFill>
                <a:blip r:embed="rId24"/>
                <a:stretch>
                  <a:fillRect/>
                </a:stretch>
              </p:blipFill>
              <p:spPr>
                <a:xfrm>
                  <a:off x="7791443" y="4969589"/>
                  <a:ext cx="285120" cy="257040"/>
                </a:xfrm>
                <a:prstGeom prst="rect">
                  <a:avLst/>
                </a:prstGeom>
              </p:spPr>
            </p:pic>
          </mc:Fallback>
        </mc:AlternateContent>
      </p:grpSp>
      <p:sp>
        <p:nvSpPr>
          <p:cNvPr id="36" name="TextBox 35">
            <a:extLst>
              <a:ext uri="{FF2B5EF4-FFF2-40B4-BE49-F238E27FC236}">
                <a16:creationId xmlns:a16="http://schemas.microsoft.com/office/drawing/2014/main" id="{38C6CAB3-EB26-18F1-665A-C20C4FB39020}"/>
              </a:ext>
            </a:extLst>
          </p:cNvPr>
          <p:cNvSpPr txBox="1"/>
          <p:nvPr/>
        </p:nvSpPr>
        <p:spPr>
          <a:xfrm>
            <a:off x="3893502" y="4573595"/>
            <a:ext cx="486030" cy="369332"/>
          </a:xfrm>
          <a:prstGeom prst="rect">
            <a:avLst/>
          </a:prstGeom>
          <a:noFill/>
        </p:spPr>
        <p:txBody>
          <a:bodyPr wrap="none" rtlCol="0">
            <a:spAutoFit/>
          </a:bodyPr>
          <a:lstStyle/>
          <a:p>
            <a:r>
              <a:rPr lang="en-US" dirty="0">
                <a:solidFill>
                  <a:srgbClr val="FF0000"/>
                </a:solidFill>
              </a:rPr>
              <a:t>1:n</a:t>
            </a:r>
          </a:p>
        </p:txBody>
      </p:sp>
    </p:spTree>
    <p:extLst>
      <p:ext uri="{BB962C8B-B14F-4D97-AF65-F5344CB8AC3E}">
        <p14:creationId xmlns:p14="http://schemas.microsoft.com/office/powerpoint/2010/main" val="766272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3AFA1-7AC4-4706-9080-2FD2F76AD7EA}"/>
              </a:ext>
            </a:extLst>
          </p:cNvPr>
          <p:cNvSpPr>
            <a:spLocks noGrp="1"/>
          </p:cNvSpPr>
          <p:nvPr>
            <p:ph type="title"/>
          </p:nvPr>
        </p:nvSpPr>
        <p:spPr/>
        <p:txBody>
          <a:bodyPr/>
          <a:lstStyle/>
          <a:p>
            <a:r>
              <a:rPr lang="en-US" dirty="0"/>
              <a:t>(Alternative)  Using </a:t>
            </a:r>
            <a:r>
              <a:rPr lang="en-US" dirty="0" err="1"/>
              <a:t>sqlitebrowser</a:t>
            </a:r>
            <a:endParaRPr lang="en-US" dirty="0"/>
          </a:p>
        </p:txBody>
      </p:sp>
      <p:pic>
        <p:nvPicPr>
          <p:cNvPr id="4" name="Picture 16">
            <a:extLst>
              <a:ext uri="{FF2B5EF4-FFF2-40B4-BE49-F238E27FC236}">
                <a16:creationId xmlns:a16="http://schemas.microsoft.com/office/drawing/2014/main" id="{F5F9D753-479A-4789-A49C-96E18FA7378B}"/>
              </a:ext>
            </a:extLst>
          </p:cNvPr>
          <p:cNvPicPr>
            <a:picLocks noChangeAspect="1"/>
          </p:cNvPicPr>
          <p:nvPr/>
        </p:nvPicPr>
        <p:blipFill>
          <a:blip r:embed="rId2"/>
          <a:stretch>
            <a:fillRect/>
          </a:stretch>
        </p:blipFill>
        <p:spPr>
          <a:xfrm>
            <a:off x="4604374" y="1432543"/>
            <a:ext cx="5428067" cy="5060332"/>
          </a:xfrm>
          <a:prstGeom prst="rect">
            <a:avLst/>
          </a:prstGeom>
        </p:spPr>
      </p:pic>
      <p:sp>
        <p:nvSpPr>
          <p:cNvPr id="5" name="Rectangle 4">
            <a:extLst>
              <a:ext uri="{FF2B5EF4-FFF2-40B4-BE49-F238E27FC236}">
                <a16:creationId xmlns:a16="http://schemas.microsoft.com/office/drawing/2014/main" id="{68CC52F0-63B3-42E3-8253-F767AC940F8E}"/>
              </a:ext>
            </a:extLst>
          </p:cNvPr>
          <p:cNvSpPr/>
          <p:nvPr/>
        </p:nvSpPr>
        <p:spPr>
          <a:xfrm>
            <a:off x="5333651" y="2972296"/>
            <a:ext cx="604390" cy="1769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2D08EE21-6A1C-4DB5-B8BB-7C6D8F64661F}"/>
              </a:ext>
            </a:extLst>
          </p:cNvPr>
          <p:cNvCxnSpPr/>
          <p:nvPr/>
        </p:nvCxnSpPr>
        <p:spPr>
          <a:xfrm>
            <a:off x="2872409" y="2832652"/>
            <a:ext cx="2461242" cy="22810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4B65CF10-7051-4D3B-8971-20656A410E58}"/>
              </a:ext>
            </a:extLst>
          </p:cNvPr>
          <p:cNvSpPr txBox="1"/>
          <p:nvPr/>
        </p:nvSpPr>
        <p:spPr>
          <a:xfrm>
            <a:off x="954505" y="2739782"/>
            <a:ext cx="2054345" cy="369332"/>
          </a:xfrm>
          <a:prstGeom prst="rect">
            <a:avLst/>
          </a:prstGeom>
          <a:solidFill>
            <a:schemeClr val="accent4"/>
          </a:solidFill>
        </p:spPr>
        <p:txBody>
          <a:bodyPr wrap="none" rtlCol="0">
            <a:spAutoFit/>
          </a:bodyPr>
          <a:lstStyle/>
          <a:p>
            <a:r>
              <a:rPr lang="en-US" dirty="0"/>
              <a:t>Exam </a:t>
            </a:r>
            <a:r>
              <a:rPr lang="en-US" i="1" dirty="0">
                <a:solidFill>
                  <a:srgbClr val="7030A0"/>
                </a:solidFill>
              </a:rPr>
              <a:t>contacts</a:t>
            </a:r>
            <a:r>
              <a:rPr lang="en-US" dirty="0"/>
              <a:t> table</a:t>
            </a:r>
          </a:p>
        </p:txBody>
      </p:sp>
    </p:spTree>
    <p:extLst>
      <p:ext uri="{BB962C8B-B14F-4D97-AF65-F5344CB8AC3E}">
        <p14:creationId xmlns:p14="http://schemas.microsoft.com/office/powerpoint/2010/main" val="20742651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0F42EA-4D46-49A8-A64E-27DBBBCC930B}"/>
              </a:ext>
            </a:extLst>
          </p:cNvPr>
          <p:cNvPicPr>
            <a:picLocks noChangeAspect="1"/>
          </p:cNvPicPr>
          <p:nvPr/>
        </p:nvPicPr>
        <p:blipFill>
          <a:blip r:embed="rId2"/>
          <a:stretch>
            <a:fillRect/>
          </a:stretch>
        </p:blipFill>
        <p:spPr>
          <a:xfrm>
            <a:off x="847380" y="1937310"/>
            <a:ext cx="9785591" cy="4227547"/>
          </a:xfrm>
          <a:prstGeom prst="rect">
            <a:avLst/>
          </a:prstGeom>
        </p:spPr>
      </p:pic>
      <p:sp>
        <p:nvSpPr>
          <p:cNvPr id="3" name="TextBox 2">
            <a:extLst>
              <a:ext uri="{FF2B5EF4-FFF2-40B4-BE49-F238E27FC236}">
                <a16:creationId xmlns:a16="http://schemas.microsoft.com/office/drawing/2014/main" id="{02EB02DC-885D-44B0-9A20-487C8C035FCB}"/>
              </a:ext>
            </a:extLst>
          </p:cNvPr>
          <p:cNvSpPr txBox="1"/>
          <p:nvPr/>
        </p:nvSpPr>
        <p:spPr>
          <a:xfrm>
            <a:off x="3474418" y="1354035"/>
            <a:ext cx="1137681" cy="338554"/>
          </a:xfrm>
          <a:prstGeom prst="rect">
            <a:avLst/>
          </a:prstGeom>
          <a:solidFill>
            <a:schemeClr val="accent4">
              <a:lumMod val="20000"/>
              <a:lumOff val="80000"/>
            </a:schemeClr>
          </a:solidFill>
        </p:spPr>
        <p:txBody>
          <a:bodyPr wrap="square">
            <a:spAutoFit/>
          </a:bodyPr>
          <a:lstStyle/>
          <a:p>
            <a:r>
              <a:rPr lang="en-US" sz="1600" b="0" i="0" dirty="0">
                <a:solidFill>
                  <a:srgbClr val="3A3A3A"/>
                </a:solidFill>
                <a:effectLst/>
                <a:latin typeface="-apple-system"/>
              </a:rPr>
              <a:t>contact id</a:t>
            </a:r>
            <a:endParaRPr lang="en-US" sz="1600" dirty="0"/>
          </a:p>
        </p:txBody>
      </p:sp>
      <p:cxnSp>
        <p:nvCxnSpPr>
          <p:cNvPr id="4" name="Straight Arrow Connector 3">
            <a:extLst>
              <a:ext uri="{FF2B5EF4-FFF2-40B4-BE49-F238E27FC236}">
                <a16:creationId xmlns:a16="http://schemas.microsoft.com/office/drawing/2014/main" id="{D24176FD-477B-4F0C-A43F-B49C52DF9FAB}"/>
              </a:ext>
            </a:extLst>
          </p:cNvPr>
          <p:cNvCxnSpPr>
            <a:cxnSpLocks/>
            <a:stCxn id="3" idx="2"/>
          </p:cNvCxnSpPr>
          <p:nvPr/>
        </p:nvCxnSpPr>
        <p:spPr>
          <a:xfrm flipH="1">
            <a:off x="2227575" y="1692589"/>
            <a:ext cx="1815684" cy="64955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3FEBDFDA-761B-436D-8A8A-49D7D373EE0E}"/>
              </a:ext>
            </a:extLst>
          </p:cNvPr>
          <p:cNvSpPr txBox="1"/>
          <p:nvPr/>
        </p:nvSpPr>
        <p:spPr>
          <a:xfrm>
            <a:off x="5153371" y="383132"/>
            <a:ext cx="2661028" cy="830997"/>
          </a:xfrm>
          <a:prstGeom prst="rect">
            <a:avLst/>
          </a:prstGeom>
          <a:solidFill>
            <a:schemeClr val="accent4">
              <a:lumMod val="20000"/>
              <a:lumOff val="80000"/>
            </a:schemeClr>
          </a:solidFill>
        </p:spPr>
        <p:txBody>
          <a:bodyPr wrap="square">
            <a:spAutoFit/>
          </a:bodyPr>
          <a:lstStyle/>
          <a:p>
            <a:r>
              <a:rPr lang="en-GB" sz="1600" b="0" i="0" dirty="0">
                <a:solidFill>
                  <a:srgbClr val="3A3A3A"/>
                </a:solidFill>
                <a:effectLst/>
                <a:latin typeface="-apple-system"/>
              </a:rPr>
              <a:t>The last time this contact is contacted. The format is in milliseconds.</a:t>
            </a:r>
            <a:endParaRPr lang="en-US" sz="1600" dirty="0"/>
          </a:p>
        </p:txBody>
      </p:sp>
      <p:cxnSp>
        <p:nvCxnSpPr>
          <p:cNvPr id="7" name="Straight Arrow Connector 6">
            <a:extLst>
              <a:ext uri="{FF2B5EF4-FFF2-40B4-BE49-F238E27FC236}">
                <a16:creationId xmlns:a16="http://schemas.microsoft.com/office/drawing/2014/main" id="{02BBC5B3-B009-4818-8C9C-58781C699143}"/>
              </a:ext>
            </a:extLst>
          </p:cNvPr>
          <p:cNvCxnSpPr>
            <a:cxnSpLocks/>
          </p:cNvCxnSpPr>
          <p:nvPr/>
        </p:nvCxnSpPr>
        <p:spPr>
          <a:xfrm flipH="1">
            <a:off x="3360821" y="1211129"/>
            <a:ext cx="2735179" cy="326461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A2C346DB-F829-4FEB-B735-3B59B9713F5A}"/>
              </a:ext>
            </a:extLst>
          </p:cNvPr>
          <p:cNvSpPr txBox="1"/>
          <p:nvPr/>
        </p:nvSpPr>
        <p:spPr>
          <a:xfrm>
            <a:off x="8169211" y="809462"/>
            <a:ext cx="2661028" cy="584775"/>
          </a:xfrm>
          <a:prstGeom prst="rect">
            <a:avLst/>
          </a:prstGeom>
          <a:solidFill>
            <a:schemeClr val="accent4">
              <a:lumMod val="20000"/>
              <a:lumOff val="80000"/>
            </a:schemeClr>
          </a:solidFill>
        </p:spPr>
        <p:txBody>
          <a:bodyPr wrap="square">
            <a:spAutoFit/>
          </a:bodyPr>
          <a:lstStyle/>
          <a:p>
            <a:r>
              <a:rPr lang="en-GB" sz="1600" b="0" i="0" dirty="0">
                <a:solidFill>
                  <a:srgbClr val="3A3A3A"/>
                </a:solidFill>
                <a:effectLst/>
                <a:latin typeface="-apple-system"/>
              </a:rPr>
              <a:t>The timestamp this contact is updated for the last time.</a:t>
            </a:r>
            <a:endParaRPr lang="en-US" sz="1600" dirty="0"/>
          </a:p>
        </p:txBody>
      </p:sp>
      <p:cxnSp>
        <p:nvCxnSpPr>
          <p:cNvPr id="11" name="Straight Arrow Connector 10">
            <a:extLst>
              <a:ext uri="{FF2B5EF4-FFF2-40B4-BE49-F238E27FC236}">
                <a16:creationId xmlns:a16="http://schemas.microsoft.com/office/drawing/2014/main" id="{188C44F4-8AC3-40C9-9D80-7E7B9A043400}"/>
              </a:ext>
            </a:extLst>
          </p:cNvPr>
          <p:cNvCxnSpPr>
            <a:cxnSpLocks/>
            <a:stCxn id="10" idx="2"/>
          </p:cNvCxnSpPr>
          <p:nvPr/>
        </p:nvCxnSpPr>
        <p:spPr>
          <a:xfrm flipH="1">
            <a:off x="4612099" y="1394237"/>
            <a:ext cx="4887626" cy="443706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8" name="Rectangle 17">
            <a:extLst>
              <a:ext uri="{FF2B5EF4-FFF2-40B4-BE49-F238E27FC236}">
                <a16:creationId xmlns:a16="http://schemas.microsoft.com/office/drawing/2014/main" id="{A108A489-7B01-4224-9612-49439D96F16A}"/>
              </a:ext>
            </a:extLst>
          </p:cNvPr>
          <p:cNvSpPr/>
          <p:nvPr/>
        </p:nvSpPr>
        <p:spPr>
          <a:xfrm>
            <a:off x="1352756" y="4453200"/>
            <a:ext cx="2037347" cy="22459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B53D5C3E-AEDF-4AA3-9B8E-F736E6FBBA8B}"/>
              </a:ext>
            </a:extLst>
          </p:cNvPr>
          <p:cNvSpPr/>
          <p:nvPr/>
        </p:nvSpPr>
        <p:spPr>
          <a:xfrm>
            <a:off x="1360778" y="5910832"/>
            <a:ext cx="2689854" cy="19469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7BBAD77C-7772-9029-D9CA-F462E2E2C687}"/>
              </a:ext>
            </a:extLst>
          </p:cNvPr>
          <p:cNvSpPr>
            <a:spLocks noGrp="1"/>
          </p:cNvSpPr>
          <p:nvPr>
            <p:ph type="title"/>
          </p:nvPr>
        </p:nvSpPr>
        <p:spPr/>
        <p:txBody>
          <a:bodyPr/>
          <a:lstStyle/>
          <a:p>
            <a:r>
              <a:rPr lang="en-US" dirty="0"/>
              <a:t>(Alternative)</a:t>
            </a:r>
          </a:p>
        </p:txBody>
      </p:sp>
    </p:spTree>
    <p:extLst>
      <p:ext uri="{BB962C8B-B14F-4D97-AF65-F5344CB8AC3E}">
        <p14:creationId xmlns:p14="http://schemas.microsoft.com/office/powerpoint/2010/main" val="7028827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FC16D4-C535-47BC-9AFE-70F32EC91B16}"/>
              </a:ext>
            </a:extLst>
          </p:cNvPr>
          <p:cNvPicPr>
            <a:picLocks noChangeAspect="1"/>
          </p:cNvPicPr>
          <p:nvPr/>
        </p:nvPicPr>
        <p:blipFill rotWithShape="1">
          <a:blip r:embed="rId3"/>
          <a:srcRect l="22597"/>
          <a:stretch/>
        </p:blipFill>
        <p:spPr>
          <a:xfrm>
            <a:off x="1013948" y="3890148"/>
            <a:ext cx="10340466" cy="1510748"/>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81FC4861-FE64-4A43-A229-446B4E99EE91}"/>
              </a:ext>
            </a:extLst>
          </p:cNvPr>
          <p:cNvPicPr>
            <a:picLocks noChangeAspect="1"/>
          </p:cNvPicPr>
          <p:nvPr/>
        </p:nvPicPr>
        <p:blipFill>
          <a:blip r:embed="rId4"/>
          <a:stretch>
            <a:fillRect/>
          </a:stretch>
        </p:blipFill>
        <p:spPr>
          <a:xfrm>
            <a:off x="1013948" y="2125990"/>
            <a:ext cx="5802872" cy="1510748"/>
          </a:xfrm>
          <a:prstGeom prst="rect">
            <a:avLst/>
          </a:prstGeom>
        </p:spPr>
      </p:pic>
      <p:pic>
        <p:nvPicPr>
          <p:cNvPr id="9" name="Picture 8" descr="Text&#10;&#10;Description automatically generated with medium confidence">
            <a:extLst>
              <a:ext uri="{FF2B5EF4-FFF2-40B4-BE49-F238E27FC236}">
                <a16:creationId xmlns:a16="http://schemas.microsoft.com/office/drawing/2014/main" id="{E2F68F52-0928-4CD0-9979-44B2222F9130}"/>
              </a:ext>
            </a:extLst>
          </p:cNvPr>
          <p:cNvPicPr>
            <a:picLocks noChangeAspect="1"/>
          </p:cNvPicPr>
          <p:nvPr/>
        </p:nvPicPr>
        <p:blipFill>
          <a:blip r:embed="rId5"/>
          <a:stretch>
            <a:fillRect/>
          </a:stretch>
        </p:blipFill>
        <p:spPr>
          <a:xfrm>
            <a:off x="8595735" y="5783752"/>
            <a:ext cx="2758679" cy="632515"/>
          </a:xfrm>
          <a:prstGeom prst="rect">
            <a:avLst/>
          </a:prstGeom>
        </p:spPr>
      </p:pic>
      <p:sp>
        <p:nvSpPr>
          <p:cNvPr id="2" name="Title 1">
            <a:extLst>
              <a:ext uri="{FF2B5EF4-FFF2-40B4-BE49-F238E27FC236}">
                <a16:creationId xmlns:a16="http://schemas.microsoft.com/office/drawing/2014/main" id="{1E4C6D54-09AC-A2C4-78F5-54ADA3D05949}"/>
              </a:ext>
            </a:extLst>
          </p:cNvPr>
          <p:cNvSpPr>
            <a:spLocks noGrp="1"/>
          </p:cNvSpPr>
          <p:nvPr>
            <p:ph type="title"/>
          </p:nvPr>
        </p:nvSpPr>
        <p:spPr/>
        <p:txBody>
          <a:bodyPr/>
          <a:lstStyle/>
          <a:p>
            <a:r>
              <a:rPr lang="en-US" dirty="0"/>
              <a:t>(Alternative) Show rows in </a:t>
            </a:r>
            <a:r>
              <a:rPr lang="en-US" dirty="0">
                <a:solidFill>
                  <a:schemeClr val="accent2"/>
                </a:solidFill>
              </a:rPr>
              <a:t>contacts</a:t>
            </a:r>
            <a:r>
              <a:rPr lang="en-US" dirty="0"/>
              <a:t> table</a:t>
            </a:r>
          </a:p>
        </p:txBody>
      </p:sp>
    </p:spTree>
    <p:extLst>
      <p:ext uri="{BB962C8B-B14F-4D97-AF65-F5344CB8AC3E}">
        <p14:creationId xmlns:p14="http://schemas.microsoft.com/office/powerpoint/2010/main" val="27943889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0A01E-31BF-F6F6-3361-E0C71A47C4A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5BBC657-4985-C0F8-DA48-A29CBD96EDCB}"/>
              </a:ext>
            </a:extLst>
          </p:cNvPr>
          <p:cNvSpPr>
            <a:spLocks noGrp="1"/>
          </p:cNvSpPr>
          <p:nvPr>
            <p:ph type="title"/>
          </p:nvPr>
        </p:nvSpPr>
        <p:spPr/>
        <p:txBody>
          <a:bodyPr/>
          <a:lstStyle/>
          <a:p>
            <a:r>
              <a:rPr lang="en-US" dirty="0">
                <a:solidFill>
                  <a:schemeClr val="accent2"/>
                </a:solidFill>
              </a:rPr>
              <a:t>data </a:t>
            </a:r>
            <a:r>
              <a:rPr lang="en-US" dirty="0"/>
              <a:t>table</a:t>
            </a:r>
          </a:p>
        </p:txBody>
      </p:sp>
      <p:sp>
        <p:nvSpPr>
          <p:cNvPr id="5" name="Text Placeholder 4">
            <a:extLst>
              <a:ext uri="{FF2B5EF4-FFF2-40B4-BE49-F238E27FC236}">
                <a16:creationId xmlns:a16="http://schemas.microsoft.com/office/drawing/2014/main" id="{52C71F0D-FB0B-CE53-BBF9-DF6158FCA107}"/>
              </a:ext>
            </a:extLst>
          </p:cNvPr>
          <p:cNvSpPr>
            <a:spLocks noGrp="1"/>
          </p:cNvSpPr>
          <p:nvPr>
            <p:ph type="body" idx="1"/>
          </p:nvPr>
        </p:nvSpPr>
        <p:spPr/>
        <p:txBody>
          <a:bodyPr/>
          <a:lstStyle/>
          <a:p>
            <a:r>
              <a:rPr lang="en-US" dirty="0"/>
              <a:t>contain actual contact information</a:t>
            </a:r>
          </a:p>
        </p:txBody>
      </p:sp>
    </p:spTree>
    <p:extLst>
      <p:ext uri="{BB962C8B-B14F-4D97-AF65-F5344CB8AC3E}">
        <p14:creationId xmlns:p14="http://schemas.microsoft.com/office/powerpoint/2010/main" val="498744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78052C-9FA4-F412-D9E3-EDA9E97C11BA}"/>
              </a:ext>
            </a:extLst>
          </p:cNvPr>
          <p:cNvSpPr>
            <a:spLocks noGrp="1"/>
          </p:cNvSpPr>
          <p:nvPr>
            <p:ph type="title"/>
          </p:nvPr>
        </p:nvSpPr>
        <p:spPr>
          <a:xfrm>
            <a:off x="924911" y="416038"/>
            <a:ext cx="10515600" cy="1325563"/>
          </a:xfrm>
        </p:spPr>
        <p:txBody>
          <a:bodyPr/>
          <a:lstStyle/>
          <a:p>
            <a:r>
              <a:rPr lang="en-US" dirty="0"/>
              <a:t>Link</a:t>
            </a:r>
            <a:r>
              <a:rPr lang="en-US" dirty="0">
                <a:solidFill>
                  <a:srgbClr val="7030A0"/>
                </a:solidFill>
              </a:rPr>
              <a:t> </a:t>
            </a:r>
            <a:r>
              <a:rPr lang="en-US" dirty="0">
                <a:solidFill>
                  <a:schemeClr val="accent2"/>
                </a:solidFill>
              </a:rPr>
              <a:t>data</a:t>
            </a:r>
            <a:r>
              <a:rPr lang="en-US" dirty="0">
                <a:solidFill>
                  <a:srgbClr val="7030A0"/>
                </a:solidFill>
              </a:rPr>
              <a:t> </a:t>
            </a:r>
            <a:r>
              <a:rPr lang="en-US" dirty="0"/>
              <a:t>to </a:t>
            </a:r>
            <a:r>
              <a:rPr lang="en-US" dirty="0" err="1">
                <a:solidFill>
                  <a:schemeClr val="accent2"/>
                </a:solidFill>
              </a:rPr>
              <a:t>raw_contacts</a:t>
            </a:r>
            <a:r>
              <a:rPr lang="en-US" dirty="0">
                <a:solidFill>
                  <a:schemeClr val="accent2"/>
                </a:solidFill>
              </a:rPr>
              <a:t> </a:t>
            </a:r>
            <a:r>
              <a:rPr lang="en-US" dirty="0"/>
              <a:t>table</a:t>
            </a:r>
          </a:p>
        </p:txBody>
      </p:sp>
      <p:graphicFrame>
        <p:nvGraphicFramePr>
          <p:cNvPr id="5" name="Table 4">
            <a:extLst>
              <a:ext uri="{FF2B5EF4-FFF2-40B4-BE49-F238E27FC236}">
                <a16:creationId xmlns:a16="http://schemas.microsoft.com/office/drawing/2014/main" id="{CD4D6370-EB83-8D0E-3388-E924B4BE0E7D}"/>
              </a:ext>
            </a:extLst>
          </p:cNvPr>
          <p:cNvGraphicFramePr>
            <a:graphicFrameLocks noGrp="1"/>
          </p:cNvGraphicFramePr>
          <p:nvPr>
            <p:extLst>
              <p:ext uri="{D42A27DB-BD31-4B8C-83A1-F6EECF244321}">
                <p14:modId xmlns:p14="http://schemas.microsoft.com/office/powerpoint/2010/main" val="3314876984"/>
              </p:ext>
            </p:extLst>
          </p:nvPr>
        </p:nvGraphicFramePr>
        <p:xfrm>
          <a:off x="1201874" y="4009488"/>
          <a:ext cx="2471987" cy="1112520"/>
        </p:xfrm>
        <a:graphic>
          <a:graphicData uri="http://schemas.openxmlformats.org/drawingml/2006/table">
            <a:tbl>
              <a:tblPr firstRow="1" bandRow="1">
                <a:tableStyleId>{5940675A-B579-460E-94D1-54222C63F5DA}</a:tableStyleId>
              </a:tblPr>
              <a:tblGrid>
                <a:gridCol w="2471987">
                  <a:extLst>
                    <a:ext uri="{9D8B030D-6E8A-4147-A177-3AD203B41FA5}">
                      <a16:colId xmlns:a16="http://schemas.microsoft.com/office/drawing/2014/main" val="2987630721"/>
                    </a:ext>
                  </a:extLst>
                </a:gridCol>
              </a:tblGrid>
              <a:tr h="370840">
                <a:tc>
                  <a:txBody>
                    <a:bodyPr/>
                    <a:lstStyle/>
                    <a:p>
                      <a:r>
                        <a:rPr lang="en-US" sz="1600" dirty="0"/>
                        <a:t>contacts</a:t>
                      </a:r>
                    </a:p>
                  </a:txBody>
                  <a:tcPr>
                    <a:solidFill>
                      <a:schemeClr val="accent2"/>
                    </a:solidFill>
                  </a:tcPr>
                </a:tc>
                <a:extLst>
                  <a:ext uri="{0D108BD9-81ED-4DB2-BD59-A6C34878D82A}">
                    <a16:rowId xmlns:a16="http://schemas.microsoft.com/office/drawing/2014/main" val="2834256485"/>
                  </a:ext>
                </a:extLst>
              </a:tr>
              <a:tr h="370840">
                <a:tc>
                  <a:txBody>
                    <a:bodyPr/>
                    <a:lstStyle/>
                    <a:p>
                      <a:r>
                        <a:rPr lang="en-US" sz="1600" dirty="0"/>
                        <a:t>_id (</a:t>
                      </a:r>
                      <a:r>
                        <a:rPr lang="en-US" sz="1600" dirty="0">
                          <a:solidFill>
                            <a:srgbClr val="FF0000"/>
                          </a:solidFill>
                        </a:rPr>
                        <a:t>10</a:t>
                      </a:r>
                      <a:r>
                        <a:rPr lang="en-US" sz="1600" dirty="0"/>
                        <a:t>)</a:t>
                      </a:r>
                    </a:p>
                  </a:txBody>
                  <a:tcPr/>
                </a:tc>
                <a:extLst>
                  <a:ext uri="{0D108BD9-81ED-4DB2-BD59-A6C34878D82A}">
                    <a16:rowId xmlns:a16="http://schemas.microsoft.com/office/drawing/2014/main" val="22686438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contact_lasttime_updated</a:t>
                      </a:r>
                      <a:endParaRPr lang="en-US" sz="1600" dirty="0"/>
                    </a:p>
                  </a:txBody>
                  <a:tcPr/>
                </a:tc>
                <a:extLst>
                  <a:ext uri="{0D108BD9-81ED-4DB2-BD59-A6C34878D82A}">
                    <a16:rowId xmlns:a16="http://schemas.microsoft.com/office/drawing/2014/main" val="1271833299"/>
                  </a:ext>
                </a:extLst>
              </a:tr>
            </a:tbl>
          </a:graphicData>
        </a:graphic>
      </p:graphicFrame>
      <p:graphicFrame>
        <p:nvGraphicFramePr>
          <p:cNvPr id="6" name="Table 5">
            <a:extLst>
              <a:ext uri="{FF2B5EF4-FFF2-40B4-BE49-F238E27FC236}">
                <a16:creationId xmlns:a16="http://schemas.microsoft.com/office/drawing/2014/main" id="{D0F354C9-E174-7893-B678-4275BD404383}"/>
              </a:ext>
            </a:extLst>
          </p:cNvPr>
          <p:cNvGraphicFramePr>
            <a:graphicFrameLocks noGrp="1"/>
          </p:cNvGraphicFramePr>
          <p:nvPr>
            <p:extLst>
              <p:ext uri="{D42A27DB-BD31-4B8C-83A1-F6EECF244321}">
                <p14:modId xmlns:p14="http://schemas.microsoft.com/office/powerpoint/2010/main" val="65415920"/>
              </p:ext>
            </p:extLst>
          </p:nvPr>
        </p:nvGraphicFramePr>
        <p:xfrm>
          <a:off x="4359858" y="4009488"/>
          <a:ext cx="1571861" cy="1691640"/>
        </p:xfrm>
        <a:graphic>
          <a:graphicData uri="http://schemas.openxmlformats.org/drawingml/2006/table">
            <a:tbl>
              <a:tblPr firstRow="1" bandRow="1">
                <a:tableStyleId>{5940675A-B579-460E-94D1-54222C63F5DA}</a:tableStyleId>
              </a:tblPr>
              <a:tblGrid>
                <a:gridCol w="1571861">
                  <a:extLst>
                    <a:ext uri="{9D8B030D-6E8A-4147-A177-3AD203B41FA5}">
                      <a16:colId xmlns:a16="http://schemas.microsoft.com/office/drawing/2014/main" val="2987630721"/>
                    </a:ext>
                  </a:extLst>
                </a:gridCol>
              </a:tblGrid>
              <a:tr h="370840">
                <a:tc>
                  <a:txBody>
                    <a:bodyPr/>
                    <a:lstStyle/>
                    <a:p>
                      <a:r>
                        <a:rPr lang="en-US" sz="1600" dirty="0" err="1"/>
                        <a:t>raw_contacts</a:t>
                      </a:r>
                      <a:endParaRPr lang="en-US" sz="1600" dirty="0"/>
                    </a:p>
                  </a:txBody>
                  <a:tcPr>
                    <a:solidFill>
                      <a:schemeClr val="accent2"/>
                    </a:solidFill>
                  </a:tcPr>
                </a:tc>
                <a:extLst>
                  <a:ext uri="{0D108BD9-81ED-4DB2-BD59-A6C34878D82A}">
                    <a16:rowId xmlns:a16="http://schemas.microsoft.com/office/drawing/2014/main" val="2834256485"/>
                  </a:ext>
                </a:extLst>
              </a:tr>
              <a:tr h="370840">
                <a:tc>
                  <a:txBody>
                    <a:bodyPr/>
                    <a:lstStyle/>
                    <a:p>
                      <a:r>
                        <a:rPr lang="en-US" sz="1600" dirty="0" err="1"/>
                        <a:t>account_id</a:t>
                      </a:r>
                      <a:r>
                        <a:rPr lang="en-US" sz="1600" dirty="0"/>
                        <a:t> (e.g., </a:t>
                      </a:r>
                      <a:r>
                        <a:rPr lang="en-US" sz="1600" dirty="0" err="1"/>
                        <a:t>whatsapp</a:t>
                      </a:r>
                      <a:r>
                        <a:rPr lang="en-US" sz="1600" dirty="0"/>
                        <a:t>)</a:t>
                      </a:r>
                    </a:p>
                  </a:txBody>
                  <a:tcPr/>
                </a:tc>
                <a:extLst>
                  <a:ext uri="{0D108BD9-81ED-4DB2-BD59-A6C34878D82A}">
                    <a16:rowId xmlns:a16="http://schemas.microsoft.com/office/drawing/2014/main" val="22686438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contact_id</a:t>
                      </a:r>
                      <a:endParaRPr lang="en-US" sz="1600" dirty="0"/>
                    </a:p>
                  </a:txBody>
                  <a:tcPr/>
                </a:tc>
                <a:extLst>
                  <a:ext uri="{0D108BD9-81ED-4DB2-BD59-A6C34878D82A}">
                    <a16:rowId xmlns:a16="http://schemas.microsoft.com/office/drawing/2014/main" val="12718332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Display_name</a:t>
                      </a:r>
                      <a:endParaRPr lang="en-US" sz="1600" dirty="0"/>
                    </a:p>
                  </a:txBody>
                  <a:tcPr/>
                </a:tc>
                <a:extLst>
                  <a:ext uri="{0D108BD9-81ED-4DB2-BD59-A6C34878D82A}">
                    <a16:rowId xmlns:a16="http://schemas.microsoft.com/office/drawing/2014/main" val="1599877286"/>
                  </a:ext>
                </a:extLst>
              </a:tr>
            </a:tbl>
          </a:graphicData>
        </a:graphic>
      </p:graphicFrame>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97376F79-102F-D91A-7B30-EB2777AB86C7}"/>
                  </a:ext>
                </a:extLst>
              </p14:cNvPr>
              <p14:cNvContentPartPr/>
              <p14:nvPr/>
            </p14:nvContentPartPr>
            <p14:xfrm>
              <a:off x="1247143" y="4398113"/>
              <a:ext cx="350280" cy="289440"/>
            </p14:xfrm>
          </p:contentPart>
        </mc:Choice>
        <mc:Fallback xmlns="">
          <p:pic>
            <p:nvPicPr>
              <p:cNvPr id="7" name="Ink 6">
                <a:extLst>
                  <a:ext uri="{FF2B5EF4-FFF2-40B4-BE49-F238E27FC236}">
                    <a16:creationId xmlns:a16="http://schemas.microsoft.com/office/drawing/2014/main" id="{97376F79-102F-D91A-7B30-EB2777AB86C7}"/>
                  </a:ext>
                </a:extLst>
              </p:cNvPr>
              <p:cNvPicPr/>
              <p:nvPr/>
            </p:nvPicPr>
            <p:blipFill>
              <a:blip r:embed="rId3"/>
              <a:stretch>
                <a:fillRect/>
              </a:stretch>
            </p:blipFill>
            <p:spPr>
              <a:xfrm>
                <a:off x="1238503" y="4389473"/>
                <a:ext cx="36792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FE20226A-E27D-10B5-29E2-2A643B88BDC7}"/>
                  </a:ext>
                </a:extLst>
              </p14:cNvPr>
              <p14:cNvContentPartPr/>
              <p14:nvPr/>
            </p14:nvContentPartPr>
            <p14:xfrm>
              <a:off x="4396834" y="5002913"/>
              <a:ext cx="1066680" cy="318600"/>
            </p14:xfrm>
          </p:contentPart>
        </mc:Choice>
        <mc:Fallback xmlns="">
          <p:pic>
            <p:nvPicPr>
              <p:cNvPr id="8" name="Ink 7">
                <a:extLst>
                  <a:ext uri="{FF2B5EF4-FFF2-40B4-BE49-F238E27FC236}">
                    <a16:creationId xmlns:a16="http://schemas.microsoft.com/office/drawing/2014/main" id="{FE20226A-E27D-10B5-29E2-2A643B88BDC7}"/>
                  </a:ext>
                </a:extLst>
              </p:cNvPr>
              <p:cNvPicPr/>
              <p:nvPr/>
            </p:nvPicPr>
            <p:blipFill>
              <a:blip r:embed="rId5"/>
              <a:stretch>
                <a:fillRect/>
              </a:stretch>
            </p:blipFill>
            <p:spPr>
              <a:xfrm>
                <a:off x="4388194" y="4994273"/>
                <a:ext cx="1084320" cy="336240"/>
              </a:xfrm>
              <a:prstGeom prst="rect">
                <a:avLst/>
              </a:prstGeom>
            </p:spPr>
          </p:pic>
        </mc:Fallback>
      </mc:AlternateContent>
      <p:grpSp>
        <p:nvGrpSpPr>
          <p:cNvPr id="9" name="Group 8">
            <a:extLst>
              <a:ext uri="{FF2B5EF4-FFF2-40B4-BE49-F238E27FC236}">
                <a16:creationId xmlns:a16="http://schemas.microsoft.com/office/drawing/2014/main" id="{47B70A54-1EF8-64D1-90C4-94FE926B4EA1}"/>
              </a:ext>
            </a:extLst>
          </p:cNvPr>
          <p:cNvGrpSpPr/>
          <p:nvPr/>
        </p:nvGrpSpPr>
        <p:grpSpPr>
          <a:xfrm>
            <a:off x="1911394" y="4556153"/>
            <a:ext cx="2421000" cy="590400"/>
            <a:chOff x="7216971" y="1124833"/>
            <a:chExt cx="2421000" cy="590400"/>
          </a:xfrm>
        </p:grpSpPr>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ABF06288-3A5C-EA8B-B4FC-B6A0BD8BD06F}"/>
                    </a:ext>
                  </a:extLst>
                </p14:cNvPr>
                <p14:cNvContentPartPr/>
                <p14:nvPr/>
              </p14:nvContentPartPr>
              <p14:xfrm>
                <a:off x="7216971" y="1124833"/>
                <a:ext cx="2376000" cy="562680"/>
              </p14:xfrm>
            </p:contentPart>
          </mc:Choice>
          <mc:Fallback xmlns="">
            <p:pic>
              <p:nvPicPr>
                <p:cNvPr id="10" name="Ink 9">
                  <a:extLst>
                    <a:ext uri="{FF2B5EF4-FFF2-40B4-BE49-F238E27FC236}">
                      <a16:creationId xmlns:a16="http://schemas.microsoft.com/office/drawing/2014/main" id="{ABF06288-3A5C-EA8B-B4FC-B6A0BD8BD06F}"/>
                    </a:ext>
                  </a:extLst>
                </p:cNvPr>
                <p:cNvPicPr/>
                <p:nvPr/>
              </p:nvPicPr>
              <p:blipFill>
                <a:blip r:embed="rId7"/>
                <a:stretch>
                  <a:fillRect/>
                </a:stretch>
              </p:blipFill>
              <p:spPr>
                <a:xfrm>
                  <a:off x="7207971" y="1116193"/>
                  <a:ext cx="2393640" cy="580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927258AF-7528-458B-5C58-4E4D192B5A4F}"/>
                    </a:ext>
                  </a:extLst>
                </p14:cNvPr>
                <p14:cNvContentPartPr/>
                <p14:nvPr/>
              </p14:nvContentPartPr>
              <p14:xfrm>
                <a:off x="9422331" y="1594273"/>
                <a:ext cx="215640" cy="120960"/>
              </p14:xfrm>
            </p:contentPart>
          </mc:Choice>
          <mc:Fallback xmlns="">
            <p:pic>
              <p:nvPicPr>
                <p:cNvPr id="11" name="Ink 10">
                  <a:extLst>
                    <a:ext uri="{FF2B5EF4-FFF2-40B4-BE49-F238E27FC236}">
                      <a16:creationId xmlns:a16="http://schemas.microsoft.com/office/drawing/2014/main" id="{927258AF-7528-458B-5C58-4E4D192B5A4F}"/>
                    </a:ext>
                  </a:extLst>
                </p:cNvPr>
                <p:cNvPicPr/>
                <p:nvPr/>
              </p:nvPicPr>
              <p:blipFill>
                <a:blip r:embed="rId9"/>
                <a:stretch>
                  <a:fillRect/>
                </a:stretch>
              </p:blipFill>
              <p:spPr>
                <a:xfrm>
                  <a:off x="9413691" y="1585633"/>
                  <a:ext cx="233280" cy="138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01BC93AA-244D-81FA-F24A-E4B1DDEC8093}"/>
                  </a:ext>
                </a:extLst>
              </p14:cNvPr>
              <p14:cNvContentPartPr/>
              <p14:nvPr/>
            </p14:nvContentPartPr>
            <p14:xfrm>
              <a:off x="1943027" y="4496753"/>
              <a:ext cx="105480" cy="176040"/>
            </p14:xfrm>
          </p:contentPart>
        </mc:Choice>
        <mc:Fallback xmlns="">
          <p:pic>
            <p:nvPicPr>
              <p:cNvPr id="12" name="Ink 11">
                <a:extLst>
                  <a:ext uri="{FF2B5EF4-FFF2-40B4-BE49-F238E27FC236}">
                    <a16:creationId xmlns:a16="http://schemas.microsoft.com/office/drawing/2014/main" id="{01BC93AA-244D-81FA-F24A-E4B1DDEC8093}"/>
                  </a:ext>
                </a:extLst>
              </p:cNvPr>
              <p:cNvPicPr/>
              <p:nvPr/>
            </p:nvPicPr>
            <p:blipFill>
              <a:blip r:embed="rId11"/>
              <a:stretch>
                <a:fillRect/>
              </a:stretch>
            </p:blipFill>
            <p:spPr>
              <a:xfrm>
                <a:off x="1934027" y="4487753"/>
                <a:ext cx="123120" cy="193680"/>
              </a:xfrm>
              <a:prstGeom prst="rect">
                <a:avLst/>
              </a:prstGeom>
            </p:spPr>
          </p:pic>
        </mc:Fallback>
      </mc:AlternateContent>
      <p:graphicFrame>
        <p:nvGraphicFramePr>
          <p:cNvPr id="13" name="Table 12">
            <a:extLst>
              <a:ext uri="{FF2B5EF4-FFF2-40B4-BE49-F238E27FC236}">
                <a16:creationId xmlns:a16="http://schemas.microsoft.com/office/drawing/2014/main" id="{F2BF3EA3-476A-416F-01FB-E3FFE738B533}"/>
              </a:ext>
            </a:extLst>
          </p:cNvPr>
          <p:cNvGraphicFramePr>
            <a:graphicFrameLocks noGrp="1"/>
          </p:cNvGraphicFramePr>
          <p:nvPr>
            <p:extLst>
              <p:ext uri="{D42A27DB-BD31-4B8C-83A1-F6EECF244321}">
                <p14:modId xmlns:p14="http://schemas.microsoft.com/office/powerpoint/2010/main" val="3406938993"/>
              </p:ext>
            </p:extLst>
          </p:nvPr>
        </p:nvGraphicFramePr>
        <p:xfrm>
          <a:off x="7407989" y="4049693"/>
          <a:ext cx="1571861" cy="1112520"/>
        </p:xfrm>
        <a:graphic>
          <a:graphicData uri="http://schemas.openxmlformats.org/drawingml/2006/table">
            <a:tbl>
              <a:tblPr firstRow="1" bandRow="1">
                <a:tableStyleId>{5940675A-B579-460E-94D1-54222C63F5DA}</a:tableStyleId>
              </a:tblPr>
              <a:tblGrid>
                <a:gridCol w="1571861">
                  <a:extLst>
                    <a:ext uri="{9D8B030D-6E8A-4147-A177-3AD203B41FA5}">
                      <a16:colId xmlns:a16="http://schemas.microsoft.com/office/drawing/2014/main" val="2987630721"/>
                    </a:ext>
                  </a:extLst>
                </a:gridCol>
              </a:tblGrid>
              <a:tr h="370840">
                <a:tc>
                  <a:txBody>
                    <a:bodyPr/>
                    <a:lstStyle/>
                    <a:p>
                      <a:r>
                        <a:rPr lang="en-US" sz="1600" dirty="0"/>
                        <a:t>accounts</a:t>
                      </a:r>
                    </a:p>
                  </a:txBody>
                  <a:tcPr>
                    <a:solidFill>
                      <a:schemeClr val="accent2"/>
                    </a:solidFill>
                  </a:tcPr>
                </a:tc>
                <a:extLst>
                  <a:ext uri="{0D108BD9-81ED-4DB2-BD59-A6C34878D82A}">
                    <a16:rowId xmlns:a16="http://schemas.microsoft.com/office/drawing/2014/main" val="2834256485"/>
                  </a:ext>
                </a:extLst>
              </a:tr>
              <a:tr h="370840">
                <a:tc>
                  <a:txBody>
                    <a:bodyPr/>
                    <a:lstStyle/>
                    <a:p>
                      <a:r>
                        <a:rPr lang="en-US" sz="1600" dirty="0"/>
                        <a:t>_id</a:t>
                      </a:r>
                    </a:p>
                  </a:txBody>
                  <a:tcPr/>
                </a:tc>
                <a:extLst>
                  <a:ext uri="{0D108BD9-81ED-4DB2-BD59-A6C34878D82A}">
                    <a16:rowId xmlns:a16="http://schemas.microsoft.com/office/drawing/2014/main" val="22686438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1271833299"/>
                  </a:ext>
                </a:extLst>
              </a:tr>
            </a:tbl>
          </a:graphicData>
        </a:graphic>
      </p:graphicFrame>
      <p:sp>
        <p:nvSpPr>
          <p:cNvPr id="14" name="TextBox 13">
            <a:extLst>
              <a:ext uri="{FF2B5EF4-FFF2-40B4-BE49-F238E27FC236}">
                <a16:creationId xmlns:a16="http://schemas.microsoft.com/office/drawing/2014/main" id="{D86BC767-8E36-FA56-4275-ECA27B7B257B}"/>
              </a:ext>
            </a:extLst>
          </p:cNvPr>
          <p:cNvSpPr txBox="1"/>
          <p:nvPr/>
        </p:nvSpPr>
        <p:spPr>
          <a:xfrm>
            <a:off x="6398127" y="4412228"/>
            <a:ext cx="486030" cy="369332"/>
          </a:xfrm>
          <a:prstGeom prst="rect">
            <a:avLst/>
          </a:prstGeom>
          <a:noFill/>
        </p:spPr>
        <p:txBody>
          <a:bodyPr wrap="none" rtlCol="0">
            <a:spAutoFit/>
          </a:bodyPr>
          <a:lstStyle/>
          <a:p>
            <a:r>
              <a:rPr lang="en-US" dirty="0"/>
              <a:t>n:1</a:t>
            </a:r>
          </a:p>
        </p:txBody>
      </p:sp>
      <p:sp>
        <p:nvSpPr>
          <p:cNvPr id="22" name="TextBox 21">
            <a:extLst>
              <a:ext uri="{FF2B5EF4-FFF2-40B4-BE49-F238E27FC236}">
                <a16:creationId xmlns:a16="http://schemas.microsoft.com/office/drawing/2014/main" id="{86E46F3F-D1EC-09A5-77BB-DEACA0CF9377}"/>
              </a:ext>
            </a:extLst>
          </p:cNvPr>
          <p:cNvSpPr txBox="1"/>
          <p:nvPr/>
        </p:nvSpPr>
        <p:spPr>
          <a:xfrm>
            <a:off x="3073693" y="4368643"/>
            <a:ext cx="486030" cy="369332"/>
          </a:xfrm>
          <a:prstGeom prst="rect">
            <a:avLst/>
          </a:prstGeom>
          <a:noFill/>
        </p:spPr>
        <p:txBody>
          <a:bodyPr wrap="none" rtlCol="0">
            <a:spAutoFit/>
          </a:bodyPr>
          <a:lstStyle/>
          <a:p>
            <a:r>
              <a:rPr lang="en-US" dirty="0">
                <a:solidFill>
                  <a:srgbClr val="FF0000"/>
                </a:solidFill>
              </a:rPr>
              <a:t>1:n</a:t>
            </a:r>
          </a:p>
        </p:txBody>
      </p:sp>
      <p:graphicFrame>
        <p:nvGraphicFramePr>
          <p:cNvPr id="23" name="Table 22">
            <a:extLst>
              <a:ext uri="{FF2B5EF4-FFF2-40B4-BE49-F238E27FC236}">
                <a16:creationId xmlns:a16="http://schemas.microsoft.com/office/drawing/2014/main" id="{935CF75A-698C-A5BE-3F54-F75002049553}"/>
              </a:ext>
            </a:extLst>
          </p:cNvPr>
          <p:cNvGraphicFramePr>
            <a:graphicFrameLocks noGrp="1"/>
          </p:cNvGraphicFramePr>
          <p:nvPr>
            <p:extLst>
              <p:ext uri="{D42A27DB-BD31-4B8C-83A1-F6EECF244321}">
                <p14:modId xmlns:p14="http://schemas.microsoft.com/office/powerpoint/2010/main" val="3414569362"/>
              </p:ext>
            </p:extLst>
          </p:nvPr>
        </p:nvGraphicFramePr>
        <p:xfrm>
          <a:off x="4329787" y="1846008"/>
          <a:ext cx="1837800" cy="1854200"/>
        </p:xfrm>
        <a:graphic>
          <a:graphicData uri="http://schemas.openxmlformats.org/drawingml/2006/table">
            <a:tbl>
              <a:tblPr firstRow="1" bandRow="1">
                <a:tableStyleId>{5940675A-B579-460E-94D1-54222C63F5DA}</a:tableStyleId>
              </a:tblPr>
              <a:tblGrid>
                <a:gridCol w="1837800">
                  <a:extLst>
                    <a:ext uri="{9D8B030D-6E8A-4147-A177-3AD203B41FA5}">
                      <a16:colId xmlns:a16="http://schemas.microsoft.com/office/drawing/2014/main" val="2987630721"/>
                    </a:ext>
                  </a:extLst>
                </a:gridCol>
              </a:tblGrid>
              <a:tr h="370840">
                <a:tc>
                  <a:txBody>
                    <a:bodyPr/>
                    <a:lstStyle/>
                    <a:p>
                      <a:r>
                        <a:rPr lang="en-US" sz="1600" dirty="0"/>
                        <a:t>data</a:t>
                      </a:r>
                    </a:p>
                  </a:txBody>
                  <a:tcPr>
                    <a:solidFill>
                      <a:schemeClr val="accent2"/>
                    </a:solidFill>
                  </a:tcPr>
                </a:tc>
                <a:extLst>
                  <a:ext uri="{0D108BD9-81ED-4DB2-BD59-A6C34878D82A}">
                    <a16:rowId xmlns:a16="http://schemas.microsoft.com/office/drawing/2014/main" val="2834256485"/>
                  </a:ext>
                </a:extLst>
              </a:tr>
              <a:tr h="370840">
                <a:tc>
                  <a:txBody>
                    <a:bodyPr/>
                    <a:lstStyle/>
                    <a:p>
                      <a:r>
                        <a:rPr lang="en-US" sz="1600" dirty="0" err="1"/>
                        <a:t>raw_contact_id</a:t>
                      </a:r>
                      <a:r>
                        <a:rPr lang="en-US" sz="1600" dirty="0"/>
                        <a:t> (</a:t>
                      </a:r>
                      <a:r>
                        <a:rPr lang="en-US" sz="1600" dirty="0">
                          <a:solidFill>
                            <a:srgbClr val="FF0000"/>
                          </a:solidFill>
                        </a:rPr>
                        <a:t>10</a:t>
                      </a:r>
                      <a:r>
                        <a:rPr lang="en-US" sz="1600" dirty="0"/>
                        <a:t>)</a:t>
                      </a:r>
                    </a:p>
                  </a:txBody>
                  <a:tcPr/>
                </a:tc>
                <a:extLst>
                  <a:ext uri="{0D108BD9-81ED-4DB2-BD59-A6C34878D82A}">
                    <a16:rowId xmlns:a16="http://schemas.microsoft.com/office/drawing/2014/main" val="22686438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data1</a:t>
                      </a:r>
                    </a:p>
                  </a:txBody>
                  <a:tcPr/>
                </a:tc>
                <a:extLst>
                  <a:ext uri="{0D108BD9-81ED-4DB2-BD59-A6C34878D82A}">
                    <a16:rowId xmlns:a16="http://schemas.microsoft.com/office/drawing/2014/main" val="12718332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data..</a:t>
                      </a:r>
                    </a:p>
                  </a:txBody>
                  <a:tcPr/>
                </a:tc>
                <a:extLst>
                  <a:ext uri="{0D108BD9-81ED-4DB2-BD59-A6C34878D82A}">
                    <a16:rowId xmlns:a16="http://schemas.microsoft.com/office/drawing/2014/main" val="406673422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datan</a:t>
                      </a:r>
                      <a:endParaRPr lang="en-US" sz="1600" dirty="0"/>
                    </a:p>
                  </a:txBody>
                  <a:tcPr/>
                </a:tc>
                <a:extLst>
                  <a:ext uri="{0D108BD9-81ED-4DB2-BD59-A6C34878D82A}">
                    <a16:rowId xmlns:a16="http://schemas.microsoft.com/office/drawing/2014/main" val="972836241"/>
                  </a:ext>
                </a:extLst>
              </a:tr>
            </a:tbl>
          </a:graphicData>
        </a:graphic>
      </p:graphicFrame>
      <mc:AlternateContent xmlns:mc="http://schemas.openxmlformats.org/markup-compatibility/2006" xmlns:p14="http://schemas.microsoft.com/office/powerpoint/2010/main">
        <mc:Choice Requires="p14">
          <p:contentPart p14:bwMode="auto" r:id="rId12">
            <p14:nvContentPartPr>
              <p14:cNvPr id="24" name="Ink 23">
                <a:extLst>
                  <a:ext uri="{FF2B5EF4-FFF2-40B4-BE49-F238E27FC236}">
                    <a16:creationId xmlns:a16="http://schemas.microsoft.com/office/drawing/2014/main" id="{F7C708F9-C350-3D3D-3000-88B3CC8CECA7}"/>
                  </a:ext>
                </a:extLst>
              </p14:cNvPr>
              <p14:cNvContentPartPr/>
              <p14:nvPr/>
            </p14:nvContentPartPr>
            <p14:xfrm>
              <a:off x="4279283" y="2141789"/>
              <a:ext cx="2060280" cy="484560"/>
            </p14:xfrm>
          </p:contentPart>
        </mc:Choice>
        <mc:Fallback xmlns="">
          <p:pic>
            <p:nvPicPr>
              <p:cNvPr id="24" name="Ink 23">
                <a:extLst>
                  <a:ext uri="{FF2B5EF4-FFF2-40B4-BE49-F238E27FC236}">
                    <a16:creationId xmlns:a16="http://schemas.microsoft.com/office/drawing/2014/main" id="{F7C708F9-C350-3D3D-3000-88B3CC8CECA7}"/>
                  </a:ext>
                </a:extLst>
              </p:cNvPr>
              <p:cNvPicPr/>
              <p:nvPr/>
            </p:nvPicPr>
            <p:blipFill>
              <a:blip r:embed="rId13"/>
              <a:stretch>
                <a:fillRect/>
              </a:stretch>
            </p:blipFill>
            <p:spPr>
              <a:xfrm>
                <a:off x="4270283" y="2132789"/>
                <a:ext cx="2077920" cy="502200"/>
              </a:xfrm>
              <a:prstGeom prst="rect">
                <a:avLst/>
              </a:prstGeom>
            </p:spPr>
          </p:pic>
        </mc:Fallback>
      </mc:AlternateContent>
      <p:grpSp>
        <p:nvGrpSpPr>
          <p:cNvPr id="30" name="Group 29">
            <a:extLst>
              <a:ext uri="{FF2B5EF4-FFF2-40B4-BE49-F238E27FC236}">
                <a16:creationId xmlns:a16="http://schemas.microsoft.com/office/drawing/2014/main" id="{2713DA56-F8EF-22E0-0D46-377B0246296A}"/>
              </a:ext>
            </a:extLst>
          </p:cNvPr>
          <p:cNvGrpSpPr/>
          <p:nvPr/>
        </p:nvGrpSpPr>
        <p:grpSpPr>
          <a:xfrm>
            <a:off x="3924683" y="2459309"/>
            <a:ext cx="340200" cy="2618280"/>
            <a:chOff x="3924683" y="2459309"/>
            <a:chExt cx="340200" cy="2618280"/>
          </a:xfrm>
        </p:grpSpPr>
        <mc:AlternateContent xmlns:mc="http://schemas.openxmlformats.org/markup-compatibility/2006" xmlns:p14="http://schemas.microsoft.com/office/powerpoint/2010/main">
          <mc:Choice Requires="p14">
            <p:contentPart p14:bwMode="auto" r:id="rId14">
              <p14:nvContentPartPr>
                <p14:cNvPr id="28" name="Ink 27">
                  <a:extLst>
                    <a:ext uri="{FF2B5EF4-FFF2-40B4-BE49-F238E27FC236}">
                      <a16:creationId xmlns:a16="http://schemas.microsoft.com/office/drawing/2014/main" id="{A0C02B4D-4672-1D71-CC5D-FCFF3E87D5AA}"/>
                    </a:ext>
                  </a:extLst>
                </p14:cNvPr>
                <p14:cNvContentPartPr/>
                <p14:nvPr/>
              </p14:nvContentPartPr>
              <p14:xfrm>
                <a:off x="3924683" y="2459309"/>
                <a:ext cx="340200" cy="2618280"/>
              </p14:xfrm>
            </p:contentPart>
          </mc:Choice>
          <mc:Fallback xmlns="">
            <p:pic>
              <p:nvPicPr>
                <p:cNvPr id="28" name="Ink 27">
                  <a:extLst>
                    <a:ext uri="{FF2B5EF4-FFF2-40B4-BE49-F238E27FC236}">
                      <a16:creationId xmlns:a16="http://schemas.microsoft.com/office/drawing/2014/main" id="{A0C02B4D-4672-1D71-CC5D-FCFF3E87D5AA}"/>
                    </a:ext>
                  </a:extLst>
                </p:cNvPr>
                <p:cNvPicPr/>
                <p:nvPr/>
              </p:nvPicPr>
              <p:blipFill>
                <a:blip r:embed="rId15"/>
                <a:stretch>
                  <a:fillRect/>
                </a:stretch>
              </p:blipFill>
              <p:spPr>
                <a:xfrm>
                  <a:off x="3916043" y="2450309"/>
                  <a:ext cx="357840" cy="2635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Ink 28">
                  <a:extLst>
                    <a:ext uri="{FF2B5EF4-FFF2-40B4-BE49-F238E27FC236}">
                      <a16:creationId xmlns:a16="http://schemas.microsoft.com/office/drawing/2014/main" id="{6B9296DC-C024-DE7E-2718-2FD78A209CF9}"/>
                    </a:ext>
                  </a:extLst>
                </p14:cNvPr>
                <p14:cNvContentPartPr/>
                <p14:nvPr/>
              </p14:nvContentPartPr>
              <p14:xfrm>
                <a:off x="4122323" y="2465429"/>
                <a:ext cx="127080" cy="218880"/>
              </p14:xfrm>
            </p:contentPart>
          </mc:Choice>
          <mc:Fallback xmlns="">
            <p:pic>
              <p:nvPicPr>
                <p:cNvPr id="29" name="Ink 28">
                  <a:extLst>
                    <a:ext uri="{FF2B5EF4-FFF2-40B4-BE49-F238E27FC236}">
                      <a16:creationId xmlns:a16="http://schemas.microsoft.com/office/drawing/2014/main" id="{6B9296DC-C024-DE7E-2718-2FD78A209CF9}"/>
                    </a:ext>
                  </a:extLst>
                </p:cNvPr>
                <p:cNvPicPr/>
                <p:nvPr/>
              </p:nvPicPr>
              <p:blipFill>
                <a:blip r:embed="rId17"/>
                <a:stretch>
                  <a:fillRect/>
                </a:stretch>
              </p:blipFill>
              <p:spPr>
                <a:xfrm>
                  <a:off x="4113683" y="2456429"/>
                  <a:ext cx="144720" cy="236520"/>
                </a:xfrm>
                <a:prstGeom prst="rect">
                  <a:avLst/>
                </a:prstGeom>
              </p:spPr>
            </p:pic>
          </mc:Fallback>
        </mc:AlternateContent>
      </p:grpSp>
      <p:grpSp>
        <p:nvGrpSpPr>
          <p:cNvPr id="35" name="Group 34">
            <a:extLst>
              <a:ext uri="{FF2B5EF4-FFF2-40B4-BE49-F238E27FC236}">
                <a16:creationId xmlns:a16="http://schemas.microsoft.com/office/drawing/2014/main" id="{049D45E3-4765-1C18-9612-CC92A468000D}"/>
              </a:ext>
            </a:extLst>
          </p:cNvPr>
          <p:cNvGrpSpPr/>
          <p:nvPr/>
        </p:nvGrpSpPr>
        <p:grpSpPr>
          <a:xfrm>
            <a:off x="4350923" y="4404749"/>
            <a:ext cx="3288600" cy="381600"/>
            <a:chOff x="4350923" y="4404749"/>
            <a:chExt cx="3288600" cy="381600"/>
          </a:xfrm>
        </p:grpSpPr>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a16="http://schemas.microsoft.com/office/drawing/2014/main" id="{71683172-D074-165F-33F6-D6CEA7A9719B}"/>
                    </a:ext>
                  </a:extLst>
                </p14:cNvPr>
                <p14:cNvContentPartPr/>
                <p14:nvPr/>
              </p14:nvContentPartPr>
              <p14:xfrm>
                <a:off x="4350923" y="4404749"/>
                <a:ext cx="1073880" cy="365400"/>
              </p14:xfrm>
            </p:contentPart>
          </mc:Choice>
          <mc:Fallback xmlns="">
            <p:pic>
              <p:nvPicPr>
                <p:cNvPr id="32" name="Ink 31">
                  <a:extLst>
                    <a:ext uri="{FF2B5EF4-FFF2-40B4-BE49-F238E27FC236}">
                      <a16:creationId xmlns:a16="http://schemas.microsoft.com/office/drawing/2014/main" id="{71683172-D074-165F-33F6-D6CEA7A9719B}"/>
                    </a:ext>
                  </a:extLst>
                </p:cNvPr>
                <p:cNvPicPr/>
                <p:nvPr/>
              </p:nvPicPr>
              <p:blipFill>
                <a:blip r:embed="rId19"/>
                <a:stretch>
                  <a:fillRect/>
                </a:stretch>
              </p:blipFill>
              <p:spPr>
                <a:xfrm>
                  <a:off x="4341923" y="4395749"/>
                  <a:ext cx="109152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3" name="Ink 32">
                  <a:extLst>
                    <a:ext uri="{FF2B5EF4-FFF2-40B4-BE49-F238E27FC236}">
                      <a16:creationId xmlns:a16="http://schemas.microsoft.com/office/drawing/2014/main" id="{1C321DA8-C96C-2B4C-D6AD-9108B79C2DE3}"/>
                    </a:ext>
                  </a:extLst>
                </p14:cNvPr>
                <p14:cNvContentPartPr/>
                <p14:nvPr/>
              </p14:nvContentPartPr>
              <p14:xfrm>
                <a:off x="5407523" y="4588709"/>
                <a:ext cx="2138760" cy="197640"/>
              </p14:xfrm>
            </p:contentPart>
          </mc:Choice>
          <mc:Fallback xmlns="">
            <p:pic>
              <p:nvPicPr>
                <p:cNvPr id="33" name="Ink 32">
                  <a:extLst>
                    <a:ext uri="{FF2B5EF4-FFF2-40B4-BE49-F238E27FC236}">
                      <a16:creationId xmlns:a16="http://schemas.microsoft.com/office/drawing/2014/main" id="{1C321DA8-C96C-2B4C-D6AD-9108B79C2DE3}"/>
                    </a:ext>
                  </a:extLst>
                </p:cNvPr>
                <p:cNvPicPr/>
                <p:nvPr/>
              </p:nvPicPr>
              <p:blipFill>
                <a:blip r:embed="rId21"/>
                <a:stretch>
                  <a:fillRect/>
                </a:stretch>
              </p:blipFill>
              <p:spPr>
                <a:xfrm>
                  <a:off x="5398883" y="4580069"/>
                  <a:ext cx="215640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4" name="Ink 33">
                  <a:extLst>
                    <a:ext uri="{FF2B5EF4-FFF2-40B4-BE49-F238E27FC236}">
                      <a16:creationId xmlns:a16="http://schemas.microsoft.com/office/drawing/2014/main" id="{82009C0B-385C-3781-8B6D-E9A4D580AF70}"/>
                    </a:ext>
                  </a:extLst>
                </p14:cNvPr>
                <p14:cNvContentPartPr/>
                <p14:nvPr/>
              </p14:nvContentPartPr>
              <p14:xfrm>
                <a:off x="7464923" y="4548029"/>
                <a:ext cx="174600" cy="190080"/>
              </p14:xfrm>
            </p:contentPart>
          </mc:Choice>
          <mc:Fallback xmlns="">
            <p:pic>
              <p:nvPicPr>
                <p:cNvPr id="34" name="Ink 33">
                  <a:extLst>
                    <a:ext uri="{FF2B5EF4-FFF2-40B4-BE49-F238E27FC236}">
                      <a16:creationId xmlns:a16="http://schemas.microsoft.com/office/drawing/2014/main" id="{82009C0B-385C-3781-8B6D-E9A4D580AF70}"/>
                    </a:ext>
                  </a:extLst>
                </p:cNvPr>
                <p:cNvPicPr/>
                <p:nvPr/>
              </p:nvPicPr>
              <p:blipFill>
                <a:blip r:embed="rId23"/>
                <a:stretch>
                  <a:fillRect/>
                </a:stretch>
              </p:blipFill>
              <p:spPr>
                <a:xfrm>
                  <a:off x="7455923" y="4539389"/>
                  <a:ext cx="192240" cy="207720"/>
                </a:xfrm>
                <a:prstGeom prst="rect">
                  <a:avLst/>
                </a:prstGeom>
              </p:spPr>
            </p:pic>
          </mc:Fallback>
        </mc:AlternateContent>
      </p:grpSp>
      <p:sp>
        <p:nvSpPr>
          <p:cNvPr id="36" name="TextBox 35">
            <a:extLst>
              <a:ext uri="{FF2B5EF4-FFF2-40B4-BE49-F238E27FC236}">
                <a16:creationId xmlns:a16="http://schemas.microsoft.com/office/drawing/2014/main" id="{BDFF768B-CA16-C53C-1C56-F9A57C27F588}"/>
              </a:ext>
            </a:extLst>
          </p:cNvPr>
          <p:cNvSpPr txBox="1"/>
          <p:nvPr/>
        </p:nvSpPr>
        <p:spPr>
          <a:xfrm>
            <a:off x="3673861" y="2675254"/>
            <a:ext cx="306494" cy="369332"/>
          </a:xfrm>
          <a:prstGeom prst="rect">
            <a:avLst/>
          </a:prstGeom>
          <a:noFill/>
        </p:spPr>
        <p:txBody>
          <a:bodyPr wrap="none" rtlCol="0">
            <a:spAutoFit/>
          </a:bodyPr>
          <a:lstStyle/>
          <a:p>
            <a:r>
              <a:rPr lang="en-US" dirty="0">
                <a:solidFill>
                  <a:srgbClr val="FF0000"/>
                </a:solidFill>
              </a:rPr>
              <a:t>n</a:t>
            </a:r>
          </a:p>
        </p:txBody>
      </p:sp>
      <p:sp>
        <p:nvSpPr>
          <p:cNvPr id="37" name="TextBox 36">
            <a:extLst>
              <a:ext uri="{FF2B5EF4-FFF2-40B4-BE49-F238E27FC236}">
                <a16:creationId xmlns:a16="http://schemas.microsoft.com/office/drawing/2014/main" id="{D337A317-E2D9-3C07-32F3-9B4AF47A8B1A}"/>
              </a:ext>
            </a:extLst>
          </p:cNvPr>
          <p:cNvSpPr txBox="1"/>
          <p:nvPr/>
        </p:nvSpPr>
        <p:spPr>
          <a:xfrm>
            <a:off x="3631663" y="3639432"/>
            <a:ext cx="306494" cy="369332"/>
          </a:xfrm>
          <a:prstGeom prst="rect">
            <a:avLst/>
          </a:prstGeom>
          <a:noFill/>
        </p:spPr>
        <p:txBody>
          <a:bodyPr wrap="none" rtlCol="0">
            <a:spAutoFit/>
          </a:bodyPr>
          <a:lstStyle/>
          <a:p>
            <a:r>
              <a:rPr lang="en-US" dirty="0">
                <a:solidFill>
                  <a:srgbClr val="FF0000"/>
                </a:solidFill>
              </a:rPr>
              <a:t>1</a:t>
            </a:r>
          </a:p>
        </p:txBody>
      </p:sp>
      <p:sp>
        <p:nvSpPr>
          <p:cNvPr id="38" name="TextBox 37">
            <a:extLst>
              <a:ext uri="{FF2B5EF4-FFF2-40B4-BE49-F238E27FC236}">
                <a16:creationId xmlns:a16="http://schemas.microsoft.com/office/drawing/2014/main" id="{6197BCD1-91CF-3ECC-BB4D-38E450F2BF9C}"/>
              </a:ext>
            </a:extLst>
          </p:cNvPr>
          <p:cNvSpPr txBox="1"/>
          <p:nvPr/>
        </p:nvSpPr>
        <p:spPr>
          <a:xfrm>
            <a:off x="3659499" y="3122053"/>
            <a:ext cx="247184" cy="369332"/>
          </a:xfrm>
          <a:prstGeom prst="rect">
            <a:avLst/>
          </a:prstGeom>
          <a:noFill/>
        </p:spPr>
        <p:txBody>
          <a:bodyPr wrap="none" rtlCol="0">
            <a:spAutoFit/>
          </a:bodyPr>
          <a:lstStyle/>
          <a:p>
            <a:r>
              <a:rPr lang="en-US" dirty="0">
                <a:solidFill>
                  <a:srgbClr val="FF0000"/>
                </a:solidFill>
              </a:rPr>
              <a:t>:</a:t>
            </a:r>
          </a:p>
        </p:txBody>
      </p:sp>
    </p:spTree>
    <p:extLst>
      <p:ext uri="{BB962C8B-B14F-4D97-AF65-F5344CB8AC3E}">
        <p14:creationId xmlns:p14="http://schemas.microsoft.com/office/powerpoint/2010/main" val="26487262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46A46-264A-48E3-915E-12EFF9EB302D}"/>
              </a:ext>
            </a:extLst>
          </p:cNvPr>
          <p:cNvSpPr>
            <a:spLocks noGrp="1"/>
          </p:cNvSpPr>
          <p:nvPr>
            <p:ph type="title"/>
          </p:nvPr>
        </p:nvSpPr>
        <p:spPr/>
        <p:txBody>
          <a:bodyPr/>
          <a:lstStyle/>
          <a:p>
            <a:r>
              <a:rPr lang="en-US" dirty="0"/>
              <a:t>What are the details of the contact with ID 10?</a:t>
            </a:r>
          </a:p>
        </p:txBody>
      </p:sp>
      <p:pic>
        <p:nvPicPr>
          <p:cNvPr id="4" name="Picture 3">
            <a:extLst>
              <a:ext uri="{FF2B5EF4-FFF2-40B4-BE49-F238E27FC236}">
                <a16:creationId xmlns:a16="http://schemas.microsoft.com/office/drawing/2014/main" id="{64D346DA-D45D-4CA0-9528-B4A0AD8652F6}"/>
              </a:ext>
            </a:extLst>
          </p:cNvPr>
          <p:cNvPicPr>
            <a:picLocks noChangeAspect="1"/>
          </p:cNvPicPr>
          <p:nvPr/>
        </p:nvPicPr>
        <p:blipFill>
          <a:blip r:embed="rId2"/>
          <a:stretch>
            <a:fillRect/>
          </a:stretch>
        </p:blipFill>
        <p:spPr>
          <a:xfrm>
            <a:off x="3541972" y="1451113"/>
            <a:ext cx="7268978" cy="5257799"/>
          </a:xfrm>
          <a:prstGeom prst="rect">
            <a:avLst/>
          </a:prstGeom>
        </p:spPr>
      </p:pic>
      <p:sp>
        <p:nvSpPr>
          <p:cNvPr id="5" name="TextBox 4">
            <a:extLst>
              <a:ext uri="{FF2B5EF4-FFF2-40B4-BE49-F238E27FC236}">
                <a16:creationId xmlns:a16="http://schemas.microsoft.com/office/drawing/2014/main" id="{6AB0076C-462F-489C-8525-5240CF0A8B77}"/>
              </a:ext>
            </a:extLst>
          </p:cNvPr>
          <p:cNvSpPr txBox="1"/>
          <p:nvPr/>
        </p:nvSpPr>
        <p:spPr>
          <a:xfrm>
            <a:off x="535882" y="3136612"/>
            <a:ext cx="2463240" cy="1200329"/>
          </a:xfrm>
          <a:prstGeom prst="rect">
            <a:avLst/>
          </a:prstGeom>
          <a:solidFill>
            <a:schemeClr val="accent4">
              <a:lumMod val="20000"/>
              <a:lumOff val="80000"/>
            </a:schemeClr>
          </a:solidFill>
        </p:spPr>
        <p:txBody>
          <a:bodyPr wrap="square">
            <a:spAutoFit/>
          </a:bodyPr>
          <a:lstStyle/>
          <a:p>
            <a:r>
              <a:rPr lang="en-US" sz="2400" dirty="0"/>
              <a:t>contact details are saved in </a:t>
            </a:r>
            <a:r>
              <a:rPr lang="en-US" sz="2400" i="1" dirty="0">
                <a:solidFill>
                  <a:srgbClr val="7030A0"/>
                </a:solidFill>
              </a:rPr>
              <a:t>data</a:t>
            </a:r>
            <a:r>
              <a:rPr lang="en-US" sz="2400" dirty="0"/>
              <a:t> table</a:t>
            </a:r>
          </a:p>
        </p:txBody>
      </p:sp>
      <p:cxnSp>
        <p:nvCxnSpPr>
          <p:cNvPr id="6" name="Straight Arrow Connector 5">
            <a:extLst>
              <a:ext uri="{FF2B5EF4-FFF2-40B4-BE49-F238E27FC236}">
                <a16:creationId xmlns:a16="http://schemas.microsoft.com/office/drawing/2014/main" id="{E1049955-5A80-4F66-A0D0-71269C9C5F26}"/>
              </a:ext>
            </a:extLst>
          </p:cNvPr>
          <p:cNvCxnSpPr>
            <a:cxnSpLocks/>
            <a:stCxn id="5" idx="3"/>
          </p:cNvCxnSpPr>
          <p:nvPr/>
        </p:nvCxnSpPr>
        <p:spPr>
          <a:xfrm flipV="1">
            <a:off x="2999122" y="1600203"/>
            <a:ext cx="996408" cy="213657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86CBC106-60CE-4590-87A5-708B74AB4026}"/>
              </a:ext>
            </a:extLst>
          </p:cNvPr>
          <p:cNvSpPr txBox="1"/>
          <p:nvPr/>
        </p:nvSpPr>
        <p:spPr>
          <a:xfrm>
            <a:off x="939785" y="1621438"/>
            <a:ext cx="2602187" cy="369332"/>
          </a:xfrm>
          <a:prstGeom prst="rect">
            <a:avLst/>
          </a:prstGeom>
          <a:solidFill>
            <a:schemeClr val="accent4"/>
          </a:solidFill>
        </p:spPr>
        <p:txBody>
          <a:bodyPr wrap="none" rtlCol="0">
            <a:spAutoFit/>
          </a:bodyPr>
          <a:lstStyle/>
          <a:p>
            <a:r>
              <a:rPr lang="en-US" dirty="0"/>
              <a:t>Show </a:t>
            </a:r>
            <a:r>
              <a:rPr lang="en-US" i="1" dirty="0">
                <a:solidFill>
                  <a:srgbClr val="7030A0"/>
                </a:solidFill>
              </a:rPr>
              <a:t>data</a:t>
            </a:r>
            <a:r>
              <a:rPr lang="en-US" dirty="0"/>
              <a:t> table structure</a:t>
            </a:r>
            <a:endParaRPr lang="en-US" i="1" dirty="0">
              <a:solidFill>
                <a:srgbClr val="7030A0"/>
              </a:solidFill>
            </a:endParaRPr>
          </a:p>
        </p:txBody>
      </p:sp>
    </p:spTree>
    <p:extLst>
      <p:ext uri="{BB962C8B-B14F-4D97-AF65-F5344CB8AC3E}">
        <p14:creationId xmlns:p14="http://schemas.microsoft.com/office/powerpoint/2010/main" val="27073719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76B30044-675D-45EB-A271-551AE6720E7F}"/>
              </a:ext>
            </a:extLst>
          </p:cNvPr>
          <p:cNvSpPr txBox="1"/>
          <p:nvPr/>
        </p:nvSpPr>
        <p:spPr>
          <a:xfrm>
            <a:off x="220278" y="2025830"/>
            <a:ext cx="2716128" cy="369332"/>
          </a:xfrm>
          <a:prstGeom prst="rect">
            <a:avLst/>
          </a:prstGeom>
          <a:solidFill>
            <a:schemeClr val="accent4"/>
          </a:solidFill>
        </p:spPr>
        <p:txBody>
          <a:bodyPr wrap="none" rtlCol="0">
            <a:spAutoFit/>
          </a:bodyPr>
          <a:lstStyle/>
          <a:p>
            <a:r>
              <a:rPr lang="en-US" dirty="0"/>
              <a:t>Show content of </a:t>
            </a:r>
            <a:r>
              <a:rPr lang="en-US" i="1" dirty="0">
                <a:solidFill>
                  <a:srgbClr val="7030A0"/>
                </a:solidFill>
              </a:rPr>
              <a:t>data</a:t>
            </a:r>
            <a:r>
              <a:rPr lang="en-US" dirty="0"/>
              <a:t> table</a:t>
            </a:r>
            <a:endParaRPr lang="en-US" i="1" dirty="0">
              <a:solidFill>
                <a:srgbClr val="7030A0"/>
              </a:solidFill>
            </a:endParaRPr>
          </a:p>
        </p:txBody>
      </p:sp>
      <p:pic>
        <p:nvPicPr>
          <p:cNvPr id="5" name="Picture 4" descr="A screenshot of a computer&#10;&#10;Description automatically generated with medium confidence">
            <a:extLst>
              <a:ext uri="{FF2B5EF4-FFF2-40B4-BE49-F238E27FC236}">
                <a16:creationId xmlns:a16="http://schemas.microsoft.com/office/drawing/2014/main" id="{4159D891-91F6-4026-970B-8D0745452A07}"/>
              </a:ext>
            </a:extLst>
          </p:cNvPr>
          <p:cNvPicPr>
            <a:picLocks noChangeAspect="1"/>
          </p:cNvPicPr>
          <p:nvPr/>
        </p:nvPicPr>
        <p:blipFill>
          <a:blip r:embed="rId2"/>
          <a:stretch>
            <a:fillRect/>
          </a:stretch>
        </p:blipFill>
        <p:spPr>
          <a:xfrm>
            <a:off x="220278" y="2428612"/>
            <a:ext cx="11591024" cy="3749365"/>
          </a:xfrm>
          <a:prstGeom prst="rect">
            <a:avLst/>
          </a:prstGeom>
        </p:spPr>
      </p:pic>
      <p:sp>
        <p:nvSpPr>
          <p:cNvPr id="6" name="TextBox 5">
            <a:extLst>
              <a:ext uri="{FF2B5EF4-FFF2-40B4-BE49-F238E27FC236}">
                <a16:creationId xmlns:a16="http://schemas.microsoft.com/office/drawing/2014/main" id="{0EB54E7E-8304-4E48-AC64-1F000B2FB70B}"/>
              </a:ext>
            </a:extLst>
          </p:cNvPr>
          <p:cNvSpPr txBox="1"/>
          <p:nvPr/>
        </p:nvSpPr>
        <p:spPr>
          <a:xfrm>
            <a:off x="3625795" y="1161383"/>
            <a:ext cx="2929988" cy="830997"/>
          </a:xfrm>
          <a:prstGeom prst="rect">
            <a:avLst/>
          </a:prstGeom>
          <a:solidFill>
            <a:schemeClr val="accent4">
              <a:lumMod val="20000"/>
              <a:lumOff val="80000"/>
            </a:schemeClr>
          </a:solidFill>
        </p:spPr>
        <p:txBody>
          <a:bodyPr wrap="square">
            <a:spAutoFit/>
          </a:bodyPr>
          <a:lstStyle/>
          <a:p>
            <a:r>
              <a:rPr lang="en-US" sz="1600" dirty="0"/>
              <a:t>contact 10 (has four fields, each field has a different value type based on </a:t>
            </a:r>
            <a:r>
              <a:rPr lang="en-US" sz="1600" i="1" dirty="0" err="1">
                <a:solidFill>
                  <a:srgbClr val="7030A0"/>
                </a:solidFill>
              </a:rPr>
              <a:t>minetypes</a:t>
            </a:r>
            <a:r>
              <a:rPr lang="en-US" sz="1600" dirty="0"/>
              <a:t>)</a:t>
            </a:r>
          </a:p>
        </p:txBody>
      </p:sp>
      <p:cxnSp>
        <p:nvCxnSpPr>
          <p:cNvPr id="7" name="Straight Arrow Connector 6">
            <a:extLst>
              <a:ext uri="{FF2B5EF4-FFF2-40B4-BE49-F238E27FC236}">
                <a16:creationId xmlns:a16="http://schemas.microsoft.com/office/drawing/2014/main" id="{02AE82AE-7790-40B8-9460-725218967B08}"/>
              </a:ext>
            </a:extLst>
          </p:cNvPr>
          <p:cNvCxnSpPr>
            <a:cxnSpLocks/>
            <a:stCxn id="6" idx="2"/>
          </p:cNvCxnSpPr>
          <p:nvPr/>
        </p:nvCxnSpPr>
        <p:spPr>
          <a:xfrm flipH="1">
            <a:off x="3360821" y="1992380"/>
            <a:ext cx="1729968" cy="64654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CAAE7A34-EA85-478C-9014-E147F76C21A7}"/>
              </a:ext>
            </a:extLst>
          </p:cNvPr>
          <p:cNvSpPr txBox="1"/>
          <p:nvPr/>
        </p:nvSpPr>
        <p:spPr>
          <a:xfrm>
            <a:off x="1010653" y="663146"/>
            <a:ext cx="2350168" cy="830997"/>
          </a:xfrm>
          <a:prstGeom prst="rect">
            <a:avLst/>
          </a:prstGeom>
          <a:solidFill>
            <a:schemeClr val="accent4">
              <a:lumMod val="20000"/>
              <a:lumOff val="80000"/>
            </a:schemeClr>
          </a:solidFill>
        </p:spPr>
        <p:txBody>
          <a:bodyPr wrap="square">
            <a:spAutoFit/>
          </a:bodyPr>
          <a:lstStyle/>
          <a:p>
            <a:r>
              <a:rPr lang="en-GB" sz="1600" dirty="0"/>
              <a:t>indicate what data type is stored in this row. </a:t>
            </a:r>
          </a:p>
          <a:p>
            <a:r>
              <a:rPr lang="en-GB" sz="1600" dirty="0"/>
              <a:t>See </a:t>
            </a:r>
            <a:r>
              <a:rPr lang="en-US" sz="1600" i="1" dirty="0" err="1">
                <a:solidFill>
                  <a:srgbClr val="7030A0"/>
                </a:solidFill>
              </a:rPr>
              <a:t>mimetypes</a:t>
            </a:r>
            <a:r>
              <a:rPr lang="en-US" sz="1600" dirty="0"/>
              <a:t> Table</a:t>
            </a:r>
          </a:p>
        </p:txBody>
      </p:sp>
      <p:cxnSp>
        <p:nvCxnSpPr>
          <p:cNvPr id="12" name="Straight Arrow Connector 11">
            <a:extLst>
              <a:ext uri="{FF2B5EF4-FFF2-40B4-BE49-F238E27FC236}">
                <a16:creationId xmlns:a16="http://schemas.microsoft.com/office/drawing/2014/main" id="{21E72862-1B2C-4728-952E-83B608E6774E}"/>
              </a:ext>
            </a:extLst>
          </p:cNvPr>
          <p:cNvCxnSpPr>
            <a:cxnSpLocks/>
            <a:stCxn id="11" idx="2"/>
          </p:cNvCxnSpPr>
          <p:nvPr/>
        </p:nvCxnSpPr>
        <p:spPr>
          <a:xfrm>
            <a:off x="2185737" y="1494143"/>
            <a:ext cx="164431" cy="114478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A302AC3F-7054-4570-A4BB-989726B6B209}"/>
              </a:ext>
            </a:extLst>
          </p:cNvPr>
          <p:cNvSpPr txBox="1"/>
          <p:nvPr/>
        </p:nvSpPr>
        <p:spPr>
          <a:xfrm>
            <a:off x="8578679" y="745884"/>
            <a:ext cx="2350168" cy="584775"/>
          </a:xfrm>
          <a:prstGeom prst="rect">
            <a:avLst/>
          </a:prstGeom>
          <a:solidFill>
            <a:schemeClr val="accent4">
              <a:lumMod val="20000"/>
              <a:lumOff val="80000"/>
            </a:schemeClr>
          </a:solidFill>
        </p:spPr>
        <p:txBody>
          <a:bodyPr wrap="square">
            <a:spAutoFit/>
          </a:bodyPr>
          <a:lstStyle/>
          <a:p>
            <a:r>
              <a:rPr lang="en-GB" sz="1600" dirty="0"/>
              <a:t>indicate the data for the data type</a:t>
            </a:r>
            <a:endParaRPr lang="en-US" sz="1600" dirty="0"/>
          </a:p>
        </p:txBody>
      </p:sp>
      <p:cxnSp>
        <p:nvCxnSpPr>
          <p:cNvPr id="18" name="Straight Arrow Connector 17">
            <a:extLst>
              <a:ext uri="{FF2B5EF4-FFF2-40B4-BE49-F238E27FC236}">
                <a16:creationId xmlns:a16="http://schemas.microsoft.com/office/drawing/2014/main" id="{83976A12-E1ED-47DE-A327-D93EB67FD3A1}"/>
              </a:ext>
            </a:extLst>
          </p:cNvPr>
          <p:cNvCxnSpPr>
            <a:cxnSpLocks/>
            <a:stCxn id="17" idx="2"/>
          </p:cNvCxnSpPr>
          <p:nvPr/>
        </p:nvCxnSpPr>
        <p:spPr>
          <a:xfrm>
            <a:off x="9753763" y="1330659"/>
            <a:ext cx="164431" cy="139100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822921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3F29E625-DCBC-4FB4-ACF1-CA7D33C32182}"/>
              </a:ext>
            </a:extLst>
          </p:cNvPr>
          <p:cNvPicPr>
            <a:picLocks noChangeAspect="1"/>
          </p:cNvPicPr>
          <p:nvPr/>
        </p:nvPicPr>
        <p:blipFill>
          <a:blip r:embed="rId2"/>
          <a:stretch>
            <a:fillRect/>
          </a:stretch>
        </p:blipFill>
        <p:spPr>
          <a:xfrm>
            <a:off x="4626193" y="0"/>
            <a:ext cx="5227636" cy="6858000"/>
          </a:xfrm>
          <a:prstGeom prst="rect">
            <a:avLst/>
          </a:prstGeom>
        </p:spPr>
      </p:pic>
      <p:sp>
        <p:nvSpPr>
          <p:cNvPr id="7" name="TextBox 6">
            <a:extLst>
              <a:ext uri="{FF2B5EF4-FFF2-40B4-BE49-F238E27FC236}">
                <a16:creationId xmlns:a16="http://schemas.microsoft.com/office/drawing/2014/main" id="{B2D9210E-6ABF-4CB3-A9FD-6D1F3F6D74FE}"/>
              </a:ext>
            </a:extLst>
          </p:cNvPr>
          <p:cNvSpPr txBox="1"/>
          <p:nvPr/>
        </p:nvSpPr>
        <p:spPr>
          <a:xfrm>
            <a:off x="433057" y="2228671"/>
            <a:ext cx="4193136" cy="1200329"/>
          </a:xfrm>
          <a:prstGeom prst="rect">
            <a:avLst/>
          </a:prstGeom>
          <a:solidFill>
            <a:schemeClr val="accent4">
              <a:lumMod val="20000"/>
              <a:lumOff val="80000"/>
            </a:schemeClr>
          </a:solidFill>
        </p:spPr>
        <p:txBody>
          <a:bodyPr wrap="square">
            <a:spAutoFit/>
          </a:bodyPr>
          <a:lstStyle/>
          <a:p>
            <a:r>
              <a:rPr lang="en-US" dirty="0"/>
              <a:t>Used to define android contact filed mime type. For example, for the contact information </a:t>
            </a:r>
            <a:r>
              <a:rPr lang="en-US" dirty="0">
                <a:solidFill>
                  <a:srgbClr val="7030A0"/>
                </a:solidFill>
              </a:rPr>
              <a:t>email</a:t>
            </a:r>
            <a:r>
              <a:rPr lang="en-US" dirty="0"/>
              <a:t> field, it’s </a:t>
            </a:r>
            <a:r>
              <a:rPr lang="en-US" dirty="0" err="1"/>
              <a:t>mimetype</a:t>
            </a:r>
            <a:r>
              <a:rPr lang="en-US" dirty="0"/>
              <a:t> is </a:t>
            </a:r>
            <a:r>
              <a:rPr lang="en-US" i="1" dirty="0" err="1">
                <a:solidFill>
                  <a:srgbClr val="7030A0"/>
                </a:solidFill>
              </a:rPr>
              <a:t>vnd.android.cursor.item</a:t>
            </a:r>
            <a:r>
              <a:rPr lang="en-US" i="1" dirty="0">
                <a:solidFill>
                  <a:srgbClr val="7030A0"/>
                </a:solidFill>
              </a:rPr>
              <a:t>/email_v2</a:t>
            </a:r>
            <a:r>
              <a:rPr lang="en-US" dirty="0"/>
              <a:t>.</a:t>
            </a:r>
          </a:p>
        </p:txBody>
      </p:sp>
      <p:sp>
        <p:nvSpPr>
          <p:cNvPr id="8" name="TextBox 7">
            <a:extLst>
              <a:ext uri="{FF2B5EF4-FFF2-40B4-BE49-F238E27FC236}">
                <a16:creationId xmlns:a16="http://schemas.microsoft.com/office/drawing/2014/main" id="{66AB0896-22FB-46FA-9BC9-038FF9E7B74D}"/>
              </a:ext>
            </a:extLst>
          </p:cNvPr>
          <p:cNvSpPr txBox="1"/>
          <p:nvPr/>
        </p:nvSpPr>
        <p:spPr>
          <a:xfrm>
            <a:off x="1740147" y="181587"/>
            <a:ext cx="2886046" cy="369332"/>
          </a:xfrm>
          <a:prstGeom prst="rect">
            <a:avLst/>
          </a:prstGeom>
          <a:solidFill>
            <a:schemeClr val="accent4"/>
          </a:solidFill>
        </p:spPr>
        <p:txBody>
          <a:bodyPr wrap="none" rtlCol="0">
            <a:spAutoFit/>
          </a:bodyPr>
          <a:lstStyle/>
          <a:p>
            <a:r>
              <a:rPr lang="en-US" dirty="0"/>
              <a:t>Show structure of </a:t>
            </a:r>
            <a:r>
              <a:rPr lang="en-US" i="1" dirty="0" err="1">
                <a:solidFill>
                  <a:srgbClr val="7030A0"/>
                </a:solidFill>
              </a:rPr>
              <a:t>minetypes</a:t>
            </a:r>
            <a:endParaRPr lang="en-US" i="1" dirty="0">
              <a:solidFill>
                <a:srgbClr val="7030A0"/>
              </a:solidFill>
            </a:endParaRPr>
          </a:p>
        </p:txBody>
      </p:sp>
      <p:sp>
        <p:nvSpPr>
          <p:cNvPr id="9" name="Rectangle 8">
            <a:extLst>
              <a:ext uri="{FF2B5EF4-FFF2-40B4-BE49-F238E27FC236}">
                <a16:creationId xmlns:a16="http://schemas.microsoft.com/office/drawing/2014/main" id="{80B0531C-A1B6-4851-82BE-998D16A2ADC8}"/>
              </a:ext>
            </a:extLst>
          </p:cNvPr>
          <p:cNvSpPr/>
          <p:nvPr/>
        </p:nvSpPr>
        <p:spPr>
          <a:xfrm>
            <a:off x="4988701" y="1517983"/>
            <a:ext cx="2608596" cy="2619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E7043EA-3776-4544-93E4-B1550EFFB1F1}"/>
              </a:ext>
            </a:extLst>
          </p:cNvPr>
          <p:cNvSpPr/>
          <p:nvPr/>
        </p:nvSpPr>
        <p:spPr>
          <a:xfrm>
            <a:off x="4996723" y="1919034"/>
            <a:ext cx="2608596" cy="2619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441DAB9-B84A-4721-B9FB-80766414D3D6}"/>
              </a:ext>
            </a:extLst>
          </p:cNvPr>
          <p:cNvSpPr/>
          <p:nvPr/>
        </p:nvSpPr>
        <p:spPr>
          <a:xfrm>
            <a:off x="4996722" y="6338640"/>
            <a:ext cx="4317079" cy="5193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2672D05-E9AE-B06B-0762-115618707C9D}"/>
              </a:ext>
            </a:extLst>
          </p:cNvPr>
          <p:cNvSpPr txBox="1"/>
          <p:nvPr/>
        </p:nvSpPr>
        <p:spPr>
          <a:xfrm>
            <a:off x="433057" y="3791417"/>
            <a:ext cx="4193136" cy="646331"/>
          </a:xfrm>
          <a:prstGeom prst="rect">
            <a:avLst/>
          </a:prstGeom>
          <a:solidFill>
            <a:schemeClr val="accent4">
              <a:lumMod val="20000"/>
              <a:lumOff val="80000"/>
            </a:schemeClr>
          </a:solidFill>
        </p:spPr>
        <p:txBody>
          <a:bodyPr wrap="square">
            <a:spAutoFit/>
          </a:bodyPr>
          <a:lstStyle/>
          <a:p>
            <a:r>
              <a:rPr lang="en-US" dirty="0"/>
              <a:t>The contact includes phone number, name, …, ….</a:t>
            </a:r>
          </a:p>
        </p:txBody>
      </p:sp>
      <p:pic>
        <p:nvPicPr>
          <p:cNvPr id="4" name="Picture 3">
            <a:extLst>
              <a:ext uri="{FF2B5EF4-FFF2-40B4-BE49-F238E27FC236}">
                <a16:creationId xmlns:a16="http://schemas.microsoft.com/office/drawing/2014/main" id="{C0B84C0A-03AD-163C-470E-B8B20C4848A0}"/>
              </a:ext>
            </a:extLst>
          </p:cNvPr>
          <p:cNvPicPr>
            <a:picLocks noChangeAspect="1"/>
          </p:cNvPicPr>
          <p:nvPr/>
        </p:nvPicPr>
        <p:blipFill>
          <a:blip r:embed="rId3"/>
          <a:stretch>
            <a:fillRect/>
          </a:stretch>
        </p:blipFill>
        <p:spPr>
          <a:xfrm>
            <a:off x="9936285" y="1521784"/>
            <a:ext cx="2255715" cy="1318374"/>
          </a:xfrm>
          <a:prstGeom prst="rect">
            <a:avLst/>
          </a:prstGeom>
        </p:spPr>
      </p:pic>
      <p:cxnSp>
        <p:nvCxnSpPr>
          <p:cNvPr id="12" name="Straight Arrow Connector 11">
            <a:extLst>
              <a:ext uri="{FF2B5EF4-FFF2-40B4-BE49-F238E27FC236}">
                <a16:creationId xmlns:a16="http://schemas.microsoft.com/office/drawing/2014/main" id="{83B00AC0-B155-5947-3CF7-080987B1C8CE}"/>
              </a:ext>
            </a:extLst>
          </p:cNvPr>
          <p:cNvCxnSpPr/>
          <p:nvPr/>
        </p:nvCxnSpPr>
        <p:spPr>
          <a:xfrm flipH="1" flipV="1">
            <a:off x="7663912" y="2050002"/>
            <a:ext cx="2332495" cy="72419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FBDAD0A1-170D-D396-BB72-533C61E52764}"/>
              </a:ext>
            </a:extLst>
          </p:cNvPr>
          <p:cNvCxnSpPr/>
          <p:nvPr/>
        </p:nvCxnSpPr>
        <p:spPr>
          <a:xfrm flipH="1" flipV="1">
            <a:off x="7687775" y="1648951"/>
            <a:ext cx="2248510" cy="92376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69F51767-3D23-4F92-3B31-0492D5D92D52}"/>
              </a:ext>
            </a:extLst>
          </p:cNvPr>
          <p:cNvCxnSpPr/>
          <p:nvPr/>
        </p:nvCxnSpPr>
        <p:spPr>
          <a:xfrm flipH="1">
            <a:off x="9027763" y="2345294"/>
            <a:ext cx="968644" cy="399334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8DE61391-D388-4047-13E3-C4799BBE22E3}"/>
              </a:ext>
            </a:extLst>
          </p:cNvPr>
          <p:cNvCxnSpPr/>
          <p:nvPr/>
        </p:nvCxnSpPr>
        <p:spPr>
          <a:xfrm flipH="1">
            <a:off x="9372394" y="2180971"/>
            <a:ext cx="964975" cy="446257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AA618C45-D7CE-2B46-0ADB-D3E61E5356AD}"/>
              </a:ext>
            </a:extLst>
          </p:cNvPr>
          <p:cNvSpPr txBox="1"/>
          <p:nvPr/>
        </p:nvSpPr>
        <p:spPr>
          <a:xfrm>
            <a:off x="7915858" y="5882640"/>
            <a:ext cx="1029449" cy="369332"/>
          </a:xfrm>
          <a:prstGeom prst="rect">
            <a:avLst/>
          </a:prstGeom>
          <a:solidFill>
            <a:schemeClr val="accent4">
              <a:lumMod val="20000"/>
              <a:lumOff val="80000"/>
            </a:schemeClr>
          </a:solidFill>
        </p:spPr>
        <p:txBody>
          <a:bodyPr wrap="none" rtlCol="0">
            <a:spAutoFit/>
          </a:bodyPr>
          <a:lstStyle/>
          <a:p>
            <a:r>
              <a:rPr lang="en-US" dirty="0"/>
              <a:t>google FI</a:t>
            </a:r>
          </a:p>
        </p:txBody>
      </p:sp>
    </p:spTree>
    <p:extLst>
      <p:ext uri="{BB962C8B-B14F-4D97-AF65-F5344CB8AC3E}">
        <p14:creationId xmlns:p14="http://schemas.microsoft.com/office/powerpoint/2010/main" val="21534348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FB5B5-1E6D-4885-2A2F-AFF714A80752}"/>
              </a:ext>
            </a:extLst>
          </p:cNvPr>
          <p:cNvSpPr>
            <a:spLocks noGrp="1"/>
          </p:cNvSpPr>
          <p:nvPr>
            <p:ph type="title"/>
          </p:nvPr>
        </p:nvSpPr>
        <p:spPr/>
        <p:txBody>
          <a:bodyPr/>
          <a:lstStyle/>
          <a:p>
            <a:r>
              <a:rPr lang="en-US" dirty="0"/>
              <a:t>When a new </a:t>
            </a:r>
            <a:r>
              <a:rPr lang="en-US" dirty="0" err="1">
                <a:solidFill>
                  <a:schemeClr val="accent2"/>
                </a:solidFill>
              </a:rPr>
              <a:t>raw_contact</a:t>
            </a:r>
            <a:r>
              <a:rPr lang="en-US" dirty="0">
                <a:solidFill>
                  <a:schemeClr val="accent2"/>
                </a:solidFill>
              </a:rPr>
              <a:t> is </a:t>
            </a:r>
            <a:r>
              <a:rPr lang="en-US" dirty="0"/>
              <a:t>added to </a:t>
            </a:r>
            <a:r>
              <a:rPr lang="en-US" dirty="0" err="1">
                <a:solidFill>
                  <a:srgbClr val="7030A0"/>
                </a:solidFill>
              </a:rPr>
              <a:t>raw_contacts</a:t>
            </a:r>
            <a:r>
              <a:rPr lang="en-US" dirty="0">
                <a:solidFill>
                  <a:srgbClr val="7030A0"/>
                </a:solidFill>
              </a:rPr>
              <a:t> </a:t>
            </a:r>
            <a:r>
              <a:rPr lang="en-US" dirty="0"/>
              <a:t>table</a:t>
            </a:r>
          </a:p>
        </p:txBody>
      </p:sp>
      <p:sp>
        <p:nvSpPr>
          <p:cNvPr id="3" name="Text Placeholder 2">
            <a:extLst>
              <a:ext uri="{FF2B5EF4-FFF2-40B4-BE49-F238E27FC236}">
                <a16:creationId xmlns:a16="http://schemas.microsoft.com/office/drawing/2014/main" id="{E1EB7B39-B70C-2140-F198-7BF9FF178B0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9358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A348CE-F902-858F-1115-FEA91C011959}"/>
              </a:ext>
            </a:extLst>
          </p:cNvPr>
          <p:cNvSpPr>
            <a:spLocks noGrp="1"/>
          </p:cNvSpPr>
          <p:nvPr>
            <p:ph type="title"/>
          </p:nvPr>
        </p:nvSpPr>
        <p:spPr/>
        <p:txBody>
          <a:bodyPr/>
          <a:lstStyle/>
          <a:p>
            <a:r>
              <a:rPr lang="en-GB" dirty="0"/>
              <a:t>What are the contact management services?</a:t>
            </a:r>
            <a:endParaRPr lang="en-US" dirty="0"/>
          </a:p>
        </p:txBody>
      </p:sp>
      <p:sp>
        <p:nvSpPr>
          <p:cNvPr id="5" name="Content Placeholder 4">
            <a:extLst>
              <a:ext uri="{FF2B5EF4-FFF2-40B4-BE49-F238E27FC236}">
                <a16:creationId xmlns:a16="http://schemas.microsoft.com/office/drawing/2014/main" id="{567409DB-2A6A-4075-281A-E5EC4037B977}"/>
              </a:ext>
            </a:extLst>
          </p:cNvPr>
          <p:cNvSpPr>
            <a:spLocks noGrp="1"/>
          </p:cNvSpPr>
          <p:nvPr>
            <p:ph idx="1"/>
          </p:nvPr>
        </p:nvSpPr>
        <p:spPr>
          <a:xfrm>
            <a:off x="838200" y="1825625"/>
            <a:ext cx="6530266" cy="4351338"/>
          </a:xfrm>
        </p:spPr>
        <p:txBody>
          <a:bodyPr>
            <a:normAutofit fontScale="92500" lnSpcReduction="10000"/>
          </a:bodyPr>
          <a:lstStyle/>
          <a:p>
            <a:r>
              <a:rPr lang="en-GB" dirty="0"/>
              <a:t>It is a system that centralizes the storage, synchronization, and organization of contacts in different apps (</a:t>
            </a:r>
            <a:r>
              <a:rPr lang="en-GB" dirty="0">
                <a:solidFill>
                  <a:schemeClr val="accent2"/>
                </a:solidFill>
              </a:rPr>
              <a:t>raw contacts</a:t>
            </a:r>
            <a:r>
              <a:rPr lang="en-GB" dirty="0"/>
              <a:t>)</a:t>
            </a:r>
          </a:p>
          <a:p>
            <a:pPr lvl="1"/>
            <a:r>
              <a:rPr lang="en-GB" dirty="0"/>
              <a:t>linking contacts to various app accounts (e.g., Google, WhatsApp)</a:t>
            </a:r>
          </a:p>
          <a:p>
            <a:pPr lvl="1"/>
            <a:r>
              <a:rPr lang="en-GB" dirty="0"/>
              <a:t>aggregating details like phone numbers and emails</a:t>
            </a:r>
          </a:p>
          <a:p>
            <a:pPr lvl="1"/>
            <a:r>
              <a:rPr lang="en-GB" dirty="0"/>
              <a:t>grouping contacts (e.g., "Family")</a:t>
            </a:r>
          </a:p>
          <a:p>
            <a:pPr lvl="1"/>
            <a:r>
              <a:rPr lang="en-GB" dirty="0"/>
              <a:t>tracking usage, enabling searches, storing profile photos</a:t>
            </a:r>
          </a:p>
          <a:p>
            <a:r>
              <a:rPr lang="en-GB" dirty="0"/>
              <a:t>In Android, contact services are identified by unique package names</a:t>
            </a:r>
          </a:p>
          <a:p>
            <a:pPr lvl="1"/>
            <a:r>
              <a:rPr lang="en-GB" dirty="0" err="1">
                <a:solidFill>
                  <a:schemeClr val="accent2"/>
                </a:solidFill>
              </a:rPr>
              <a:t>com.android.providers.contacts</a:t>
            </a:r>
            <a:endParaRPr lang="en-GB" dirty="0">
              <a:solidFill>
                <a:schemeClr val="accent2"/>
              </a:solidFill>
            </a:endParaRPr>
          </a:p>
          <a:p>
            <a:endParaRPr lang="en-US" dirty="0"/>
          </a:p>
        </p:txBody>
      </p:sp>
      <p:pic>
        <p:nvPicPr>
          <p:cNvPr id="1026" name="Picture 2">
            <a:extLst>
              <a:ext uri="{FF2B5EF4-FFF2-40B4-BE49-F238E27FC236}">
                <a16:creationId xmlns:a16="http://schemas.microsoft.com/office/drawing/2014/main" id="{FB726631-03C4-8D81-DD0F-C5E147A667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5132" y="1938271"/>
            <a:ext cx="4260928" cy="37736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E018A99-49B8-CA4B-BAC3-C0CE16DF451D}"/>
              </a:ext>
            </a:extLst>
          </p:cNvPr>
          <p:cNvSpPr txBox="1"/>
          <p:nvPr/>
        </p:nvSpPr>
        <p:spPr>
          <a:xfrm>
            <a:off x="7601260" y="5751047"/>
            <a:ext cx="4114800" cy="646331"/>
          </a:xfrm>
          <a:prstGeom prst="rect">
            <a:avLst/>
          </a:prstGeom>
          <a:noFill/>
        </p:spPr>
        <p:txBody>
          <a:bodyPr wrap="square">
            <a:spAutoFit/>
          </a:bodyPr>
          <a:lstStyle/>
          <a:p>
            <a:pPr algn="ctr"/>
            <a:r>
              <a:rPr lang="en-US" sz="1400" b="1" i="0" dirty="0">
                <a:solidFill>
                  <a:srgbClr val="222222"/>
                </a:solidFill>
                <a:effectLst/>
                <a:latin typeface="Roboto" panose="02000000000000000000" pitchFamily="2" charset="0"/>
              </a:rPr>
              <a:t>The basic provider structure</a:t>
            </a:r>
          </a:p>
          <a:p>
            <a:pPr algn="ctr"/>
            <a:r>
              <a:rPr lang="en-US" sz="1100" dirty="0"/>
              <a:t>https://stuff.mit.edu/afs/sipb/project/android/docs/guide/topics/providers/contacts-provider.html</a:t>
            </a:r>
          </a:p>
        </p:txBody>
      </p:sp>
    </p:spTree>
    <p:extLst>
      <p:ext uri="{BB962C8B-B14F-4D97-AF65-F5344CB8AC3E}">
        <p14:creationId xmlns:p14="http://schemas.microsoft.com/office/powerpoint/2010/main" val="29823910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3D01E32-49EA-42FA-ABDE-B0249BF84335}"/>
              </a:ext>
            </a:extLst>
          </p:cNvPr>
          <p:cNvPicPr>
            <a:picLocks noChangeAspect="1"/>
          </p:cNvPicPr>
          <p:nvPr/>
        </p:nvPicPr>
        <p:blipFill>
          <a:blip r:embed="rId2"/>
          <a:stretch>
            <a:fillRect/>
          </a:stretch>
        </p:blipFill>
        <p:spPr>
          <a:xfrm>
            <a:off x="1420624" y="1382852"/>
            <a:ext cx="8890024" cy="4202415"/>
          </a:xfrm>
          <a:prstGeom prst="rect">
            <a:avLst/>
          </a:prstGeom>
        </p:spPr>
      </p:pic>
    </p:spTree>
    <p:extLst>
      <p:ext uri="{BB962C8B-B14F-4D97-AF65-F5344CB8AC3E}">
        <p14:creationId xmlns:p14="http://schemas.microsoft.com/office/powerpoint/2010/main" val="3989943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B64CB0-A719-EB35-2176-ECF20A7F96CE}"/>
              </a:ext>
            </a:extLst>
          </p:cNvPr>
          <p:cNvPicPr>
            <a:picLocks noChangeAspect="1"/>
          </p:cNvPicPr>
          <p:nvPr/>
        </p:nvPicPr>
        <p:blipFill>
          <a:blip r:embed="rId2"/>
          <a:stretch>
            <a:fillRect/>
          </a:stretch>
        </p:blipFill>
        <p:spPr>
          <a:xfrm>
            <a:off x="1333628" y="303746"/>
            <a:ext cx="8126678" cy="4737352"/>
          </a:xfrm>
          <a:prstGeom prst="rect">
            <a:avLst/>
          </a:prstGeom>
        </p:spPr>
      </p:pic>
      <p:pic>
        <p:nvPicPr>
          <p:cNvPr id="6" name="Picture 5">
            <a:extLst>
              <a:ext uri="{FF2B5EF4-FFF2-40B4-BE49-F238E27FC236}">
                <a16:creationId xmlns:a16="http://schemas.microsoft.com/office/drawing/2014/main" id="{B03CC534-F117-8CF9-846C-82C1539C32BD}"/>
              </a:ext>
            </a:extLst>
          </p:cNvPr>
          <p:cNvPicPr>
            <a:picLocks noChangeAspect="1"/>
          </p:cNvPicPr>
          <p:nvPr/>
        </p:nvPicPr>
        <p:blipFill>
          <a:blip r:embed="rId3"/>
          <a:stretch>
            <a:fillRect/>
          </a:stretch>
        </p:blipFill>
        <p:spPr>
          <a:xfrm>
            <a:off x="1333628" y="5252736"/>
            <a:ext cx="8085521" cy="1181202"/>
          </a:xfrm>
          <a:prstGeom prst="rect">
            <a:avLst/>
          </a:prstGeom>
        </p:spPr>
      </p:pic>
      <p:grpSp>
        <p:nvGrpSpPr>
          <p:cNvPr id="10" name="Group 9">
            <a:extLst>
              <a:ext uri="{FF2B5EF4-FFF2-40B4-BE49-F238E27FC236}">
                <a16:creationId xmlns:a16="http://schemas.microsoft.com/office/drawing/2014/main" id="{CE3A5BA5-5A93-D98C-3322-43FEECDE1A0B}"/>
              </a:ext>
            </a:extLst>
          </p:cNvPr>
          <p:cNvGrpSpPr/>
          <p:nvPr/>
        </p:nvGrpSpPr>
        <p:grpSpPr>
          <a:xfrm>
            <a:off x="6375063" y="1819269"/>
            <a:ext cx="1694880" cy="1742760"/>
            <a:chOff x="6375063" y="1819269"/>
            <a:chExt cx="1694880" cy="1742760"/>
          </a:xfrm>
        </p:grpSpPr>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5A72CA5B-4D67-5DF1-3334-E54951BCCDAF}"/>
                    </a:ext>
                  </a:extLst>
                </p14:cNvPr>
                <p14:cNvContentPartPr/>
                <p14:nvPr/>
              </p14:nvContentPartPr>
              <p14:xfrm>
                <a:off x="6375063" y="1819269"/>
                <a:ext cx="1262520" cy="396720"/>
              </p14:xfrm>
            </p:contentPart>
          </mc:Choice>
          <mc:Fallback xmlns="">
            <p:pic>
              <p:nvPicPr>
                <p:cNvPr id="7" name="Ink 6">
                  <a:extLst>
                    <a:ext uri="{FF2B5EF4-FFF2-40B4-BE49-F238E27FC236}">
                      <a16:creationId xmlns:a16="http://schemas.microsoft.com/office/drawing/2014/main" id="{5A72CA5B-4D67-5DF1-3334-E54951BCCDAF}"/>
                    </a:ext>
                  </a:extLst>
                </p:cNvPr>
                <p:cNvPicPr/>
                <p:nvPr/>
              </p:nvPicPr>
              <p:blipFill>
                <a:blip r:embed="rId5"/>
                <a:stretch>
                  <a:fillRect/>
                </a:stretch>
              </p:blipFill>
              <p:spPr>
                <a:xfrm>
                  <a:off x="6366063" y="1810269"/>
                  <a:ext cx="12801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332830CB-8388-6757-E6CE-9A3B9F1867BC}"/>
                    </a:ext>
                  </a:extLst>
                </p14:cNvPr>
                <p14:cNvContentPartPr/>
                <p14:nvPr/>
              </p14:nvContentPartPr>
              <p14:xfrm>
                <a:off x="6391983" y="3031389"/>
                <a:ext cx="1172520" cy="530640"/>
              </p14:xfrm>
            </p:contentPart>
          </mc:Choice>
          <mc:Fallback xmlns="">
            <p:pic>
              <p:nvPicPr>
                <p:cNvPr id="8" name="Ink 7">
                  <a:extLst>
                    <a:ext uri="{FF2B5EF4-FFF2-40B4-BE49-F238E27FC236}">
                      <a16:creationId xmlns:a16="http://schemas.microsoft.com/office/drawing/2014/main" id="{332830CB-8388-6757-E6CE-9A3B9F1867BC}"/>
                    </a:ext>
                  </a:extLst>
                </p:cNvPr>
                <p:cNvPicPr/>
                <p:nvPr/>
              </p:nvPicPr>
              <p:blipFill>
                <a:blip r:embed="rId7"/>
                <a:stretch>
                  <a:fillRect/>
                </a:stretch>
              </p:blipFill>
              <p:spPr>
                <a:xfrm>
                  <a:off x="6383343" y="3022749"/>
                  <a:ext cx="1190160" cy="548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626F82FB-988A-CA78-79A3-5547779AAB33}"/>
                    </a:ext>
                  </a:extLst>
                </p14:cNvPr>
                <p14:cNvContentPartPr/>
                <p14:nvPr/>
              </p14:nvContentPartPr>
              <p14:xfrm>
                <a:off x="7651983" y="2157309"/>
                <a:ext cx="417960" cy="1010160"/>
              </p14:xfrm>
            </p:contentPart>
          </mc:Choice>
          <mc:Fallback xmlns="">
            <p:pic>
              <p:nvPicPr>
                <p:cNvPr id="9" name="Ink 8">
                  <a:extLst>
                    <a:ext uri="{FF2B5EF4-FFF2-40B4-BE49-F238E27FC236}">
                      <a16:creationId xmlns:a16="http://schemas.microsoft.com/office/drawing/2014/main" id="{626F82FB-988A-CA78-79A3-5547779AAB33}"/>
                    </a:ext>
                  </a:extLst>
                </p:cNvPr>
                <p:cNvPicPr/>
                <p:nvPr/>
              </p:nvPicPr>
              <p:blipFill>
                <a:blip r:embed="rId9"/>
                <a:stretch>
                  <a:fillRect/>
                </a:stretch>
              </p:blipFill>
              <p:spPr>
                <a:xfrm>
                  <a:off x="7643343" y="2148309"/>
                  <a:ext cx="435600" cy="1027800"/>
                </a:xfrm>
                <a:prstGeom prst="rect">
                  <a:avLst/>
                </a:prstGeom>
              </p:spPr>
            </p:pic>
          </mc:Fallback>
        </mc:AlternateContent>
      </p:grpSp>
      <p:grpSp>
        <p:nvGrpSpPr>
          <p:cNvPr id="19" name="Group 18">
            <a:extLst>
              <a:ext uri="{FF2B5EF4-FFF2-40B4-BE49-F238E27FC236}">
                <a16:creationId xmlns:a16="http://schemas.microsoft.com/office/drawing/2014/main" id="{F45D3D60-4C20-568B-E9CB-EEB6C7230799}"/>
              </a:ext>
            </a:extLst>
          </p:cNvPr>
          <p:cNvGrpSpPr/>
          <p:nvPr/>
        </p:nvGrpSpPr>
        <p:grpSpPr>
          <a:xfrm>
            <a:off x="7708143" y="1555749"/>
            <a:ext cx="842760" cy="337680"/>
            <a:chOff x="7708143" y="1555749"/>
            <a:chExt cx="842760" cy="337680"/>
          </a:xfrm>
        </p:grpSpPr>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247628DF-31AA-96DA-510C-5F9DD8B27226}"/>
                    </a:ext>
                  </a:extLst>
                </p14:cNvPr>
                <p14:cNvContentPartPr/>
                <p14:nvPr/>
              </p14:nvContentPartPr>
              <p14:xfrm>
                <a:off x="7708143" y="1714869"/>
                <a:ext cx="239400" cy="151560"/>
              </p14:xfrm>
            </p:contentPart>
          </mc:Choice>
          <mc:Fallback xmlns="">
            <p:pic>
              <p:nvPicPr>
                <p:cNvPr id="11" name="Ink 10">
                  <a:extLst>
                    <a:ext uri="{FF2B5EF4-FFF2-40B4-BE49-F238E27FC236}">
                      <a16:creationId xmlns:a16="http://schemas.microsoft.com/office/drawing/2014/main" id="{247628DF-31AA-96DA-510C-5F9DD8B27226}"/>
                    </a:ext>
                  </a:extLst>
                </p:cNvPr>
                <p:cNvPicPr/>
                <p:nvPr/>
              </p:nvPicPr>
              <p:blipFill>
                <a:blip r:embed="rId11"/>
                <a:stretch>
                  <a:fillRect/>
                </a:stretch>
              </p:blipFill>
              <p:spPr>
                <a:xfrm>
                  <a:off x="7699503" y="1705869"/>
                  <a:ext cx="25704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3083D0B3-C61E-4F36-7C0F-EF6EA1E814C5}"/>
                    </a:ext>
                  </a:extLst>
                </p14:cNvPr>
                <p14:cNvContentPartPr/>
                <p14:nvPr/>
              </p14:nvContentPartPr>
              <p14:xfrm>
                <a:off x="7986423" y="1694709"/>
                <a:ext cx="99000" cy="149400"/>
              </p14:xfrm>
            </p:contentPart>
          </mc:Choice>
          <mc:Fallback xmlns="">
            <p:pic>
              <p:nvPicPr>
                <p:cNvPr id="12" name="Ink 11">
                  <a:extLst>
                    <a:ext uri="{FF2B5EF4-FFF2-40B4-BE49-F238E27FC236}">
                      <a16:creationId xmlns:a16="http://schemas.microsoft.com/office/drawing/2014/main" id="{3083D0B3-C61E-4F36-7C0F-EF6EA1E814C5}"/>
                    </a:ext>
                  </a:extLst>
                </p:cNvPr>
                <p:cNvPicPr/>
                <p:nvPr/>
              </p:nvPicPr>
              <p:blipFill>
                <a:blip r:embed="rId13"/>
                <a:stretch>
                  <a:fillRect/>
                </a:stretch>
              </p:blipFill>
              <p:spPr>
                <a:xfrm>
                  <a:off x="7977783" y="1686069"/>
                  <a:ext cx="116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D09C2B45-97EC-394E-13C0-D04B5F79D722}"/>
                    </a:ext>
                  </a:extLst>
                </p14:cNvPr>
                <p14:cNvContentPartPr/>
                <p14:nvPr/>
              </p14:nvContentPartPr>
              <p14:xfrm>
                <a:off x="8101263" y="1700469"/>
                <a:ext cx="95760" cy="24480"/>
              </p14:xfrm>
            </p:contentPart>
          </mc:Choice>
          <mc:Fallback xmlns="">
            <p:pic>
              <p:nvPicPr>
                <p:cNvPr id="14" name="Ink 13">
                  <a:extLst>
                    <a:ext uri="{FF2B5EF4-FFF2-40B4-BE49-F238E27FC236}">
                      <a16:creationId xmlns:a16="http://schemas.microsoft.com/office/drawing/2014/main" id="{D09C2B45-97EC-394E-13C0-D04B5F79D722}"/>
                    </a:ext>
                  </a:extLst>
                </p:cNvPr>
                <p:cNvPicPr/>
                <p:nvPr/>
              </p:nvPicPr>
              <p:blipFill>
                <a:blip r:embed="rId15"/>
                <a:stretch>
                  <a:fillRect/>
                </a:stretch>
              </p:blipFill>
              <p:spPr>
                <a:xfrm>
                  <a:off x="8092263" y="1691469"/>
                  <a:ext cx="11340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F060C111-48B8-68C4-CF3C-8EE1D353D134}"/>
                    </a:ext>
                  </a:extLst>
                </p14:cNvPr>
                <p14:cNvContentPartPr/>
                <p14:nvPr/>
              </p14:nvContentPartPr>
              <p14:xfrm>
                <a:off x="8132943" y="1611909"/>
                <a:ext cx="49320" cy="255600"/>
              </p14:xfrm>
            </p:contentPart>
          </mc:Choice>
          <mc:Fallback xmlns="">
            <p:pic>
              <p:nvPicPr>
                <p:cNvPr id="15" name="Ink 14">
                  <a:extLst>
                    <a:ext uri="{FF2B5EF4-FFF2-40B4-BE49-F238E27FC236}">
                      <a16:creationId xmlns:a16="http://schemas.microsoft.com/office/drawing/2014/main" id="{F060C111-48B8-68C4-CF3C-8EE1D353D134}"/>
                    </a:ext>
                  </a:extLst>
                </p:cNvPr>
                <p:cNvPicPr/>
                <p:nvPr/>
              </p:nvPicPr>
              <p:blipFill>
                <a:blip r:embed="rId17"/>
                <a:stretch>
                  <a:fillRect/>
                </a:stretch>
              </p:blipFill>
              <p:spPr>
                <a:xfrm>
                  <a:off x="8123943" y="1603269"/>
                  <a:ext cx="6696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210CA226-44C6-8853-0D4D-E90F718A4C66}"/>
                    </a:ext>
                  </a:extLst>
                </p14:cNvPr>
                <p14:cNvContentPartPr/>
                <p14:nvPr/>
              </p14:nvContentPartPr>
              <p14:xfrm>
                <a:off x="8301423" y="1743669"/>
                <a:ext cx="55080" cy="104040"/>
              </p14:xfrm>
            </p:contentPart>
          </mc:Choice>
          <mc:Fallback xmlns="">
            <p:pic>
              <p:nvPicPr>
                <p:cNvPr id="16" name="Ink 15">
                  <a:extLst>
                    <a:ext uri="{FF2B5EF4-FFF2-40B4-BE49-F238E27FC236}">
                      <a16:creationId xmlns:a16="http://schemas.microsoft.com/office/drawing/2014/main" id="{210CA226-44C6-8853-0D4D-E90F718A4C66}"/>
                    </a:ext>
                  </a:extLst>
                </p:cNvPr>
                <p:cNvPicPr/>
                <p:nvPr/>
              </p:nvPicPr>
              <p:blipFill>
                <a:blip r:embed="rId19"/>
                <a:stretch>
                  <a:fillRect/>
                </a:stretch>
              </p:blipFill>
              <p:spPr>
                <a:xfrm>
                  <a:off x="8292423" y="1735029"/>
                  <a:ext cx="7272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Ink 17">
                  <a:extLst>
                    <a:ext uri="{FF2B5EF4-FFF2-40B4-BE49-F238E27FC236}">
                      <a16:creationId xmlns:a16="http://schemas.microsoft.com/office/drawing/2014/main" id="{B6172EC1-39BA-60C5-2209-E161E57A058A}"/>
                    </a:ext>
                  </a:extLst>
                </p14:cNvPr>
                <p14:cNvContentPartPr/>
                <p14:nvPr/>
              </p14:nvContentPartPr>
              <p14:xfrm>
                <a:off x="8405823" y="1555749"/>
                <a:ext cx="145080" cy="337680"/>
              </p14:xfrm>
            </p:contentPart>
          </mc:Choice>
          <mc:Fallback xmlns="">
            <p:pic>
              <p:nvPicPr>
                <p:cNvPr id="18" name="Ink 17">
                  <a:extLst>
                    <a:ext uri="{FF2B5EF4-FFF2-40B4-BE49-F238E27FC236}">
                      <a16:creationId xmlns:a16="http://schemas.microsoft.com/office/drawing/2014/main" id="{B6172EC1-39BA-60C5-2209-E161E57A058A}"/>
                    </a:ext>
                  </a:extLst>
                </p:cNvPr>
                <p:cNvPicPr/>
                <p:nvPr/>
              </p:nvPicPr>
              <p:blipFill>
                <a:blip r:embed="rId21"/>
                <a:stretch>
                  <a:fillRect/>
                </a:stretch>
              </p:blipFill>
              <p:spPr>
                <a:xfrm>
                  <a:off x="8396823" y="1547109"/>
                  <a:ext cx="162720" cy="355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20" name="Ink 19">
                <a:extLst>
                  <a:ext uri="{FF2B5EF4-FFF2-40B4-BE49-F238E27FC236}">
                    <a16:creationId xmlns:a16="http://schemas.microsoft.com/office/drawing/2014/main" id="{9D088B27-6BFD-2600-AC5A-EBA484D8A378}"/>
                  </a:ext>
                </a:extLst>
              </p14:cNvPr>
              <p14:cNvContentPartPr/>
              <p14:nvPr/>
            </p14:nvContentPartPr>
            <p14:xfrm>
              <a:off x="10482115" y="2762755"/>
              <a:ext cx="360" cy="360"/>
            </p14:xfrm>
          </p:contentPart>
        </mc:Choice>
        <mc:Fallback xmlns="">
          <p:pic>
            <p:nvPicPr>
              <p:cNvPr id="20" name="Ink 19">
                <a:extLst>
                  <a:ext uri="{FF2B5EF4-FFF2-40B4-BE49-F238E27FC236}">
                    <a16:creationId xmlns:a16="http://schemas.microsoft.com/office/drawing/2014/main" id="{9D088B27-6BFD-2600-AC5A-EBA484D8A378}"/>
                  </a:ext>
                </a:extLst>
              </p:cNvPr>
              <p:cNvPicPr/>
              <p:nvPr/>
            </p:nvPicPr>
            <p:blipFill>
              <a:blip r:embed="rId23"/>
              <a:stretch>
                <a:fillRect/>
              </a:stretch>
            </p:blipFill>
            <p:spPr>
              <a:xfrm>
                <a:off x="10473475" y="2754115"/>
                <a:ext cx="18000" cy="18000"/>
              </a:xfrm>
              <a:prstGeom prst="rect">
                <a:avLst/>
              </a:prstGeom>
            </p:spPr>
          </p:pic>
        </mc:Fallback>
      </mc:AlternateContent>
      <p:sp>
        <p:nvSpPr>
          <p:cNvPr id="21" name="Rectangle 20">
            <a:extLst>
              <a:ext uri="{FF2B5EF4-FFF2-40B4-BE49-F238E27FC236}">
                <a16:creationId xmlns:a16="http://schemas.microsoft.com/office/drawing/2014/main" id="{DDF17EB1-5933-7697-D10B-C93D412B3F21}"/>
              </a:ext>
            </a:extLst>
          </p:cNvPr>
          <p:cNvSpPr/>
          <p:nvPr/>
        </p:nvSpPr>
        <p:spPr>
          <a:xfrm>
            <a:off x="1333628" y="6069496"/>
            <a:ext cx="534929" cy="278295"/>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9A13EE2-B703-9323-3F90-CBC8FCA4DAFA}"/>
              </a:ext>
            </a:extLst>
          </p:cNvPr>
          <p:cNvSpPr/>
          <p:nvPr/>
        </p:nvSpPr>
        <p:spPr>
          <a:xfrm>
            <a:off x="1426777" y="3129451"/>
            <a:ext cx="8284781" cy="91562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40963D3-82D3-9F46-ADDE-7054E71B726A}"/>
              </a:ext>
            </a:extLst>
          </p:cNvPr>
          <p:cNvSpPr txBox="1"/>
          <p:nvPr/>
        </p:nvSpPr>
        <p:spPr>
          <a:xfrm>
            <a:off x="9989048" y="3377363"/>
            <a:ext cx="776175" cy="369332"/>
          </a:xfrm>
          <a:prstGeom prst="rect">
            <a:avLst/>
          </a:prstGeom>
          <a:noFill/>
        </p:spPr>
        <p:txBody>
          <a:bodyPr wrap="none" rtlCol="0">
            <a:spAutoFit/>
          </a:bodyPr>
          <a:lstStyle/>
          <a:p>
            <a:r>
              <a:rPr lang="en-US" dirty="0">
                <a:solidFill>
                  <a:srgbClr val="FF0000"/>
                </a:solidFill>
              </a:rPr>
              <a:t>added</a:t>
            </a:r>
          </a:p>
        </p:txBody>
      </p:sp>
      <p:cxnSp>
        <p:nvCxnSpPr>
          <p:cNvPr id="13" name="Straight Arrow Connector 12">
            <a:extLst>
              <a:ext uri="{FF2B5EF4-FFF2-40B4-BE49-F238E27FC236}">
                <a16:creationId xmlns:a16="http://schemas.microsoft.com/office/drawing/2014/main" id="{7FDBC72C-8660-A797-BF12-EE82EADDC205}"/>
              </a:ext>
            </a:extLst>
          </p:cNvPr>
          <p:cNvCxnSpPr>
            <a:stCxn id="3" idx="1"/>
          </p:cNvCxnSpPr>
          <p:nvPr/>
        </p:nvCxnSpPr>
        <p:spPr>
          <a:xfrm flipH="1">
            <a:off x="9711558" y="3562029"/>
            <a:ext cx="277490"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66635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9C7656-7585-06EC-9C8D-1F579C1B637F}"/>
              </a:ext>
            </a:extLst>
          </p:cNvPr>
          <p:cNvSpPr>
            <a:spLocks noGrp="1"/>
          </p:cNvSpPr>
          <p:nvPr>
            <p:ph type="title"/>
          </p:nvPr>
        </p:nvSpPr>
        <p:spPr/>
        <p:txBody>
          <a:bodyPr/>
          <a:lstStyle/>
          <a:p>
            <a:r>
              <a:rPr lang="en-US" dirty="0">
                <a:solidFill>
                  <a:srgbClr val="7030A0"/>
                </a:solidFill>
              </a:rPr>
              <a:t>groups</a:t>
            </a:r>
            <a:r>
              <a:rPr lang="en-US" dirty="0"/>
              <a:t> table</a:t>
            </a:r>
          </a:p>
        </p:txBody>
      </p:sp>
      <p:sp>
        <p:nvSpPr>
          <p:cNvPr id="5" name="Text Placeholder 4">
            <a:extLst>
              <a:ext uri="{FF2B5EF4-FFF2-40B4-BE49-F238E27FC236}">
                <a16:creationId xmlns:a16="http://schemas.microsoft.com/office/drawing/2014/main" id="{D1EECCCF-3C3E-ABDB-545B-856CAC7DFA6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45926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07BCE4-E811-4AF3-B1A2-CE1E4CAFEF0B}"/>
              </a:ext>
            </a:extLst>
          </p:cNvPr>
          <p:cNvSpPr>
            <a:spLocks noGrp="1"/>
          </p:cNvSpPr>
          <p:nvPr>
            <p:ph type="title"/>
          </p:nvPr>
        </p:nvSpPr>
        <p:spPr/>
        <p:txBody>
          <a:bodyPr/>
          <a:lstStyle/>
          <a:p>
            <a:r>
              <a:rPr lang="en-GB" dirty="0"/>
              <a:t>How many groups have the device owner create?</a:t>
            </a:r>
            <a:endParaRPr lang="en-US" dirty="0"/>
          </a:p>
        </p:txBody>
      </p:sp>
      <p:sp>
        <p:nvSpPr>
          <p:cNvPr id="12" name="Content Placeholder 11">
            <a:extLst>
              <a:ext uri="{FF2B5EF4-FFF2-40B4-BE49-F238E27FC236}">
                <a16:creationId xmlns:a16="http://schemas.microsoft.com/office/drawing/2014/main" id="{1A2D28D3-04E3-4638-B985-158FCF103C97}"/>
              </a:ext>
            </a:extLst>
          </p:cNvPr>
          <p:cNvSpPr>
            <a:spLocks noGrp="1"/>
          </p:cNvSpPr>
          <p:nvPr>
            <p:ph idx="1"/>
          </p:nvPr>
        </p:nvSpPr>
        <p:spPr>
          <a:xfrm>
            <a:off x="838200" y="1825625"/>
            <a:ext cx="4379843" cy="4351338"/>
          </a:xfrm>
        </p:spPr>
        <p:txBody>
          <a:bodyPr/>
          <a:lstStyle/>
          <a:p>
            <a:r>
              <a:rPr lang="en-GB" dirty="0"/>
              <a:t>Before adding any contact in android, you can create a new group or select an existing contact group.</a:t>
            </a:r>
            <a:endParaRPr lang="en-US" dirty="0"/>
          </a:p>
        </p:txBody>
      </p:sp>
      <p:pic>
        <p:nvPicPr>
          <p:cNvPr id="5" name="Picture 16">
            <a:extLst>
              <a:ext uri="{FF2B5EF4-FFF2-40B4-BE49-F238E27FC236}">
                <a16:creationId xmlns:a16="http://schemas.microsoft.com/office/drawing/2014/main" id="{02CC0FCB-E7DE-4570-BC16-D100F46F7863}"/>
              </a:ext>
            </a:extLst>
          </p:cNvPr>
          <p:cNvPicPr>
            <a:picLocks noChangeAspect="1"/>
          </p:cNvPicPr>
          <p:nvPr/>
        </p:nvPicPr>
        <p:blipFill>
          <a:blip r:embed="rId2"/>
          <a:stretch>
            <a:fillRect/>
          </a:stretch>
        </p:blipFill>
        <p:spPr>
          <a:xfrm>
            <a:off x="5636471" y="1411710"/>
            <a:ext cx="5450415" cy="5081166"/>
          </a:xfrm>
          <a:prstGeom prst="rect">
            <a:avLst/>
          </a:prstGeom>
        </p:spPr>
      </p:pic>
      <p:sp>
        <p:nvSpPr>
          <p:cNvPr id="6" name="TextBox 5">
            <a:extLst>
              <a:ext uri="{FF2B5EF4-FFF2-40B4-BE49-F238E27FC236}">
                <a16:creationId xmlns:a16="http://schemas.microsoft.com/office/drawing/2014/main" id="{CCDC2B7B-FDAD-49F7-B167-680B0AD9E5B6}"/>
              </a:ext>
            </a:extLst>
          </p:cNvPr>
          <p:cNvSpPr txBox="1"/>
          <p:nvPr/>
        </p:nvSpPr>
        <p:spPr>
          <a:xfrm>
            <a:off x="7656443" y="2587268"/>
            <a:ext cx="2246396" cy="830997"/>
          </a:xfrm>
          <a:prstGeom prst="rect">
            <a:avLst/>
          </a:prstGeom>
          <a:solidFill>
            <a:schemeClr val="accent4"/>
          </a:solidFill>
        </p:spPr>
        <p:txBody>
          <a:bodyPr wrap="square">
            <a:spAutoFit/>
          </a:bodyPr>
          <a:lstStyle/>
          <a:p>
            <a:r>
              <a:rPr lang="en-US" sz="1600" dirty="0"/>
              <a:t>Exam contact group information, e.g., family, friends</a:t>
            </a:r>
          </a:p>
        </p:txBody>
      </p:sp>
      <p:cxnSp>
        <p:nvCxnSpPr>
          <p:cNvPr id="7" name="Straight Arrow Connector 6">
            <a:extLst>
              <a:ext uri="{FF2B5EF4-FFF2-40B4-BE49-F238E27FC236}">
                <a16:creationId xmlns:a16="http://schemas.microsoft.com/office/drawing/2014/main" id="{9C5AF29D-266A-479D-8BA8-C4CF3D692E7F}"/>
              </a:ext>
            </a:extLst>
          </p:cNvPr>
          <p:cNvCxnSpPr>
            <a:cxnSpLocks/>
          </p:cNvCxnSpPr>
          <p:nvPr/>
        </p:nvCxnSpPr>
        <p:spPr>
          <a:xfrm flipH="1">
            <a:off x="6769768" y="3439736"/>
            <a:ext cx="1907094" cy="84239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9" name="Rectangle 8">
            <a:extLst>
              <a:ext uri="{FF2B5EF4-FFF2-40B4-BE49-F238E27FC236}">
                <a16:creationId xmlns:a16="http://schemas.microsoft.com/office/drawing/2014/main" id="{F08CBBAB-F842-4A4D-8BA0-B54581147F12}"/>
              </a:ext>
            </a:extLst>
          </p:cNvPr>
          <p:cNvSpPr/>
          <p:nvPr/>
        </p:nvSpPr>
        <p:spPr>
          <a:xfrm>
            <a:off x="6288156" y="4081140"/>
            <a:ext cx="604390" cy="1769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27605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4AD52C-AB02-4BEC-9A39-99B1003D15EB}"/>
              </a:ext>
            </a:extLst>
          </p:cNvPr>
          <p:cNvPicPr>
            <a:picLocks noChangeAspect="1"/>
          </p:cNvPicPr>
          <p:nvPr/>
        </p:nvPicPr>
        <p:blipFill>
          <a:blip r:embed="rId2"/>
          <a:stretch>
            <a:fillRect/>
          </a:stretch>
        </p:blipFill>
        <p:spPr>
          <a:xfrm>
            <a:off x="669122" y="924341"/>
            <a:ext cx="10853755" cy="5257799"/>
          </a:xfrm>
          <a:prstGeom prst="rect">
            <a:avLst/>
          </a:prstGeom>
        </p:spPr>
      </p:pic>
      <p:sp>
        <p:nvSpPr>
          <p:cNvPr id="4" name="TextBox 3">
            <a:extLst>
              <a:ext uri="{FF2B5EF4-FFF2-40B4-BE49-F238E27FC236}">
                <a16:creationId xmlns:a16="http://schemas.microsoft.com/office/drawing/2014/main" id="{2DA14151-DD8B-4376-9EFD-E0E79462659C}"/>
              </a:ext>
            </a:extLst>
          </p:cNvPr>
          <p:cNvSpPr txBox="1"/>
          <p:nvPr/>
        </p:nvSpPr>
        <p:spPr>
          <a:xfrm>
            <a:off x="669122" y="585787"/>
            <a:ext cx="5056642" cy="338554"/>
          </a:xfrm>
          <a:prstGeom prst="rect">
            <a:avLst/>
          </a:prstGeom>
          <a:solidFill>
            <a:schemeClr val="accent4"/>
          </a:solidFill>
        </p:spPr>
        <p:txBody>
          <a:bodyPr wrap="square">
            <a:spAutoFit/>
          </a:bodyPr>
          <a:lstStyle/>
          <a:p>
            <a:r>
              <a:rPr lang="en-US" sz="1600" dirty="0"/>
              <a:t>Show group table schema </a:t>
            </a:r>
          </a:p>
        </p:txBody>
      </p:sp>
      <p:sp>
        <p:nvSpPr>
          <p:cNvPr id="5" name="Rectangle 4">
            <a:extLst>
              <a:ext uri="{FF2B5EF4-FFF2-40B4-BE49-F238E27FC236}">
                <a16:creationId xmlns:a16="http://schemas.microsoft.com/office/drawing/2014/main" id="{4A34C5F4-6EB9-4545-A8A4-8C2C65DF4793}"/>
              </a:ext>
            </a:extLst>
          </p:cNvPr>
          <p:cNvSpPr/>
          <p:nvPr/>
        </p:nvSpPr>
        <p:spPr>
          <a:xfrm>
            <a:off x="1435070" y="2725582"/>
            <a:ext cx="604390" cy="1769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A47155F-8C27-4858-892F-FEF2C4F89B0F}"/>
              </a:ext>
            </a:extLst>
          </p:cNvPr>
          <p:cNvSpPr/>
          <p:nvPr/>
        </p:nvSpPr>
        <p:spPr>
          <a:xfrm>
            <a:off x="1403335" y="3241059"/>
            <a:ext cx="636125" cy="1598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C42C0D4-1FAC-4EDD-B374-54FC02F9C8F5}"/>
              </a:ext>
            </a:extLst>
          </p:cNvPr>
          <p:cNvSpPr txBox="1"/>
          <p:nvPr/>
        </p:nvSpPr>
        <p:spPr>
          <a:xfrm>
            <a:off x="3048370" y="3267644"/>
            <a:ext cx="2488532" cy="369332"/>
          </a:xfrm>
          <a:prstGeom prst="rect">
            <a:avLst/>
          </a:prstGeom>
          <a:solidFill>
            <a:schemeClr val="accent4">
              <a:lumMod val="20000"/>
              <a:lumOff val="80000"/>
            </a:schemeClr>
          </a:solidFill>
        </p:spPr>
        <p:txBody>
          <a:bodyPr wrap="square">
            <a:spAutoFit/>
          </a:bodyPr>
          <a:lstStyle/>
          <a:p>
            <a:r>
              <a:rPr lang="en-US" dirty="0"/>
              <a:t>group description info.</a:t>
            </a:r>
          </a:p>
        </p:txBody>
      </p:sp>
      <p:cxnSp>
        <p:nvCxnSpPr>
          <p:cNvPr id="10" name="Straight Arrow Connector 9">
            <a:extLst>
              <a:ext uri="{FF2B5EF4-FFF2-40B4-BE49-F238E27FC236}">
                <a16:creationId xmlns:a16="http://schemas.microsoft.com/office/drawing/2014/main" id="{8B2D6B02-95C7-4590-B391-976632A6795B}"/>
              </a:ext>
            </a:extLst>
          </p:cNvPr>
          <p:cNvCxnSpPr>
            <a:stCxn id="6" idx="3"/>
            <a:endCxn id="8" idx="1"/>
          </p:cNvCxnSpPr>
          <p:nvPr/>
        </p:nvCxnSpPr>
        <p:spPr>
          <a:xfrm>
            <a:off x="2039460" y="3320993"/>
            <a:ext cx="1008910" cy="13131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3538451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40948D-84CB-4A19-B439-6E7435508920}"/>
              </a:ext>
            </a:extLst>
          </p:cNvPr>
          <p:cNvPicPr>
            <a:picLocks noChangeAspect="1"/>
          </p:cNvPicPr>
          <p:nvPr/>
        </p:nvPicPr>
        <p:blipFill>
          <a:blip r:embed="rId2"/>
          <a:stretch>
            <a:fillRect/>
          </a:stretch>
        </p:blipFill>
        <p:spPr>
          <a:xfrm>
            <a:off x="960521" y="1255477"/>
            <a:ext cx="9323387" cy="3669754"/>
          </a:xfrm>
          <a:prstGeom prst="rect">
            <a:avLst/>
          </a:prstGeom>
        </p:spPr>
      </p:pic>
      <p:sp>
        <p:nvSpPr>
          <p:cNvPr id="6" name="Rectangle 5">
            <a:extLst>
              <a:ext uri="{FF2B5EF4-FFF2-40B4-BE49-F238E27FC236}">
                <a16:creationId xmlns:a16="http://schemas.microsoft.com/office/drawing/2014/main" id="{DF6EAD48-490F-4076-96B0-3B261CC69031}"/>
              </a:ext>
            </a:extLst>
          </p:cNvPr>
          <p:cNvSpPr/>
          <p:nvPr/>
        </p:nvSpPr>
        <p:spPr>
          <a:xfrm>
            <a:off x="6466764" y="2494395"/>
            <a:ext cx="2381249" cy="24288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EB52195-970F-4B41-BCF7-FD939CC3E6F5}"/>
              </a:ext>
            </a:extLst>
          </p:cNvPr>
          <p:cNvSpPr txBox="1"/>
          <p:nvPr/>
        </p:nvSpPr>
        <p:spPr>
          <a:xfrm>
            <a:off x="960521" y="886145"/>
            <a:ext cx="6172200" cy="369332"/>
          </a:xfrm>
          <a:prstGeom prst="rect">
            <a:avLst/>
          </a:prstGeom>
          <a:solidFill>
            <a:schemeClr val="accent4"/>
          </a:solidFill>
        </p:spPr>
        <p:txBody>
          <a:bodyPr wrap="square">
            <a:spAutoFit/>
          </a:bodyPr>
          <a:lstStyle/>
          <a:p>
            <a:r>
              <a:rPr lang="en-GB" dirty="0"/>
              <a:t>Show 6 groups and the names of the groups</a:t>
            </a:r>
            <a:endParaRPr lang="en-US" dirty="0"/>
          </a:p>
        </p:txBody>
      </p:sp>
      <p:sp>
        <p:nvSpPr>
          <p:cNvPr id="9" name="TextBox 8">
            <a:extLst>
              <a:ext uri="{FF2B5EF4-FFF2-40B4-BE49-F238E27FC236}">
                <a16:creationId xmlns:a16="http://schemas.microsoft.com/office/drawing/2014/main" id="{473C3319-45F7-4C4B-BB65-080B7275EAA5}"/>
              </a:ext>
            </a:extLst>
          </p:cNvPr>
          <p:cNvSpPr txBox="1"/>
          <p:nvPr/>
        </p:nvSpPr>
        <p:spPr>
          <a:xfrm>
            <a:off x="882316" y="5417857"/>
            <a:ext cx="3929474" cy="369332"/>
          </a:xfrm>
          <a:prstGeom prst="rect">
            <a:avLst/>
          </a:prstGeom>
          <a:noFill/>
        </p:spPr>
        <p:txBody>
          <a:bodyPr wrap="none" rtlCol="0">
            <a:spAutoFit/>
          </a:bodyPr>
          <a:lstStyle/>
          <a:p>
            <a:r>
              <a:rPr lang="en-US" dirty="0"/>
              <a:t>Can you list all contacts in each group?</a:t>
            </a:r>
          </a:p>
        </p:txBody>
      </p:sp>
    </p:spTree>
    <p:extLst>
      <p:ext uri="{BB962C8B-B14F-4D97-AF65-F5344CB8AC3E}">
        <p14:creationId xmlns:p14="http://schemas.microsoft.com/office/powerpoint/2010/main" val="10313308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D00397-C94B-4826-BE2C-F2786E278D22}"/>
              </a:ext>
            </a:extLst>
          </p:cNvPr>
          <p:cNvSpPr>
            <a:spLocks noGrp="1"/>
          </p:cNvSpPr>
          <p:nvPr>
            <p:ph type="title"/>
          </p:nvPr>
        </p:nvSpPr>
        <p:spPr/>
        <p:txBody>
          <a:bodyPr/>
          <a:lstStyle/>
          <a:p>
            <a:r>
              <a:rPr lang="en-US" dirty="0"/>
              <a:t>Investigating </a:t>
            </a:r>
            <a:r>
              <a:rPr lang="en-US" dirty="0" err="1">
                <a:solidFill>
                  <a:schemeClr val="accent2"/>
                </a:solidFill>
              </a:rPr>
              <a:t>calllog.db</a:t>
            </a:r>
            <a:endParaRPr lang="en-US" dirty="0">
              <a:solidFill>
                <a:schemeClr val="accent2"/>
              </a:solidFill>
            </a:endParaRPr>
          </a:p>
        </p:txBody>
      </p:sp>
      <p:sp>
        <p:nvSpPr>
          <p:cNvPr id="5" name="Text Placeholder 4">
            <a:extLst>
              <a:ext uri="{FF2B5EF4-FFF2-40B4-BE49-F238E27FC236}">
                <a16:creationId xmlns:a16="http://schemas.microsoft.com/office/drawing/2014/main" id="{7DFFAD04-FB65-4D37-9435-C0588B78AE0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323754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EDB22-5327-48DD-B912-5B0ECEDA3D70}"/>
              </a:ext>
            </a:extLst>
          </p:cNvPr>
          <p:cNvSpPr>
            <a:spLocks noGrp="1"/>
          </p:cNvSpPr>
          <p:nvPr>
            <p:ph type="title"/>
          </p:nvPr>
        </p:nvSpPr>
        <p:spPr/>
        <p:txBody>
          <a:bodyPr/>
          <a:lstStyle/>
          <a:p>
            <a:r>
              <a:rPr lang="en-US" dirty="0"/>
              <a:t>A simple calling scenario</a:t>
            </a:r>
          </a:p>
        </p:txBody>
      </p:sp>
      <p:sp>
        <p:nvSpPr>
          <p:cNvPr id="3" name="Content Placeholder 2">
            <a:extLst>
              <a:ext uri="{FF2B5EF4-FFF2-40B4-BE49-F238E27FC236}">
                <a16:creationId xmlns:a16="http://schemas.microsoft.com/office/drawing/2014/main" id="{3BC780B0-8F3F-400A-B242-6E566C59C7CA}"/>
              </a:ext>
            </a:extLst>
          </p:cNvPr>
          <p:cNvSpPr>
            <a:spLocks noGrp="1"/>
          </p:cNvSpPr>
          <p:nvPr>
            <p:ph idx="1"/>
          </p:nvPr>
        </p:nvSpPr>
        <p:spPr/>
        <p:txBody>
          <a:bodyPr vert="horz" lIns="91440" tIns="45720" rIns="91440" bIns="45720" rtlCol="0" anchor="t">
            <a:normAutofit/>
          </a:bodyPr>
          <a:lstStyle/>
          <a:p>
            <a:r>
              <a:rPr lang="en-US" dirty="0">
                <a:ea typeface="+mn-lt"/>
                <a:cs typeface="+mn-lt"/>
              </a:rPr>
              <a:t>A call from +19195121037 was made to the device owner on Feb 12, 2020</a:t>
            </a:r>
          </a:p>
          <a:p>
            <a:r>
              <a:rPr lang="en-US" dirty="0">
                <a:ea typeface="+mn-lt"/>
                <a:cs typeface="+mn-lt"/>
              </a:rPr>
              <a:t>Questions need to be answered during the investigation</a:t>
            </a:r>
            <a:endParaRPr lang="en-US" dirty="0"/>
          </a:p>
          <a:p>
            <a:pPr lvl="1"/>
            <a:r>
              <a:rPr lang="en-GB" dirty="0">
                <a:ea typeface="+mn-lt"/>
                <a:cs typeface="+mn-lt"/>
              </a:rPr>
              <a:t>What is the approximate time the call was made?</a:t>
            </a:r>
          </a:p>
          <a:p>
            <a:pPr lvl="1"/>
            <a:r>
              <a:rPr lang="en-GB" dirty="0">
                <a:ea typeface="+mn-lt"/>
                <a:cs typeface="+mn-lt"/>
              </a:rPr>
              <a:t>Did the receiver answer the call?</a:t>
            </a:r>
          </a:p>
          <a:p>
            <a:pPr lvl="1"/>
            <a:r>
              <a:rPr lang="en-GB" dirty="0">
                <a:ea typeface="+mn-lt"/>
                <a:cs typeface="+mn-lt"/>
              </a:rPr>
              <a:t>What was the duration of the call if answered?</a:t>
            </a:r>
          </a:p>
          <a:p>
            <a:pPr marL="0" indent="0">
              <a:buNone/>
            </a:pPr>
            <a:endParaRPr lang="en-US" dirty="0">
              <a:cs typeface="Calibri"/>
            </a:endParaRPr>
          </a:p>
          <a:p>
            <a:endParaRPr lang="en-US" dirty="0">
              <a:cs typeface="Calibri"/>
            </a:endParaRPr>
          </a:p>
          <a:p>
            <a:pPr marL="457200" lvl="1" indent="0">
              <a:buNone/>
            </a:pPr>
            <a:endParaRPr lang="en-US" dirty="0">
              <a:cs typeface="Calibri"/>
            </a:endParaRPr>
          </a:p>
        </p:txBody>
      </p:sp>
    </p:spTree>
    <p:extLst>
      <p:ext uri="{BB962C8B-B14F-4D97-AF65-F5344CB8AC3E}">
        <p14:creationId xmlns:p14="http://schemas.microsoft.com/office/powerpoint/2010/main" val="39050673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8" descr="Graphical user interface, text&#10;&#10;Description automatically generated">
            <a:extLst>
              <a:ext uri="{FF2B5EF4-FFF2-40B4-BE49-F238E27FC236}">
                <a16:creationId xmlns:a16="http://schemas.microsoft.com/office/drawing/2014/main" id="{FF9EFEF3-3AAA-493B-A718-4BE0DF693F20}"/>
              </a:ext>
            </a:extLst>
          </p:cNvPr>
          <p:cNvPicPr>
            <a:picLocks noChangeAspect="1"/>
          </p:cNvPicPr>
          <p:nvPr/>
        </p:nvPicPr>
        <p:blipFill>
          <a:blip r:embed="rId3"/>
          <a:stretch>
            <a:fillRect/>
          </a:stretch>
        </p:blipFill>
        <p:spPr>
          <a:xfrm>
            <a:off x="717613" y="1901623"/>
            <a:ext cx="10756773" cy="2790823"/>
          </a:xfrm>
          <a:prstGeom prst="rect">
            <a:avLst/>
          </a:prstGeom>
        </p:spPr>
      </p:pic>
      <p:sp>
        <p:nvSpPr>
          <p:cNvPr id="6" name="Rectangle 5">
            <a:extLst>
              <a:ext uri="{FF2B5EF4-FFF2-40B4-BE49-F238E27FC236}">
                <a16:creationId xmlns:a16="http://schemas.microsoft.com/office/drawing/2014/main" id="{44F6FCDF-A1EC-4A8D-9C64-039E95008FC0}"/>
              </a:ext>
            </a:extLst>
          </p:cNvPr>
          <p:cNvSpPr/>
          <p:nvPr/>
        </p:nvSpPr>
        <p:spPr>
          <a:xfrm>
            <a:off x="1228217" y="2355521"/>
            <a:ext cx="10117666" cy="3951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68639A8-BD3C-45A8-872F-BC3D29643840}"/>
              </a:ext>
            </a:extLst>
          </p:cNvPr>
          <p:cNvSpPr/>
          <p:nvPr/>
        </p:nvSpPr>
        <p:spPr>
          <a:xfrm>
            <a:off x="1370659" y="3093137"/>
            <a:ext cx="1679221" cy="3386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F6F4FA0-D9C8-43AF-ADAF-87CE872E3C0F}"/>
              </a:ext>
            </a:extLst>
          </p:cNvPr>
          <p:cNvSpPr txBox="1"/>
          <p:nvPr/>
        </p:nvSpPr>
        <p:spPr>
          <a:xfrm>
            <a:off x="721859" y="1553424"/>
            <a:ext cx="2665153" cy="369332"/>
          </a:xfrm>
          <a:prstGeom prst="rect">
            <a:avLst/>
          </a:prstGeom>
          <a:solidFill>
            <a:schemeClr val="accent4"/>
          </a:solid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Find the database location</a:t>
            </a:r>
          </a:p>
        </p:txBody>
      </p:sp>
    </p:spTree>
    <p:extLst>
      <p:ext uri="{BB962C8B-B14F-4D97-AF65-F5344CB8AC3E}">
        <p14:creationId xmlns:p14="http://schemas.microsoft.com/office/powerpoint/2010/main" val="30408785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9" descr="Background pattern&#10;&#10;Description automatically generated">
            <a:extLst>
              <a:ext uri="{FF2B5EF4-FFF2-40B4-BE49-F238E27FC236}">
                <a16:creationId xmlns:a16="http://schemas.microsoft.com/office/drawing/2014/main" id="{54928BE9-AA51-4119-B38F-CB666B16C13B}"/>
              </a:ext>
            </a:extLst>
          </p:cNvPr>
          <p:cNvPicPr>
            <a:picLocks noChangeAspect="1"/>
          </p:cNvPicPr>
          <p:nvPr/>
        </p:nvPicPr>
        <p:blipFill>
          <a:blip r:embed="rId2"/>
          <a:stretch>
            <a:fillRect/>
          </a:stretch>
        </p:blipFill>
        <p:spPr>
          <a:xfrm>
            <a:off x="596509" y="1736622"/>
            <a:ext cx="11010773" cy="815132"/>
          </a:xfrm>
          <a:prstGeom prst="rect">
            <a:avLst/>
          </a:prstGeom>
        </p:spPr>
      </p:pic>
      <p:pic>
        <p:nvPicPr>
          <p:cNvPr id="7" name="Picture 12" descr="Graphical user interface, text, application&#10;&#10;Description automatically generated">
            <a:extLst>
              <a:ext uri="{FF2B5EF4-FFF2-40B4-BE49-F238E27FC236}">
                <a16:creationId xmlns:a16="http://schemas.microsoft.com/office/drawing/2014/main" id="{50BCB4BD-3A2E-4F38-A06B-2D8BEA6F649D}"/>
              </a:ext>
            </a:extLst>
          </p:cNvPr>
          <p:cNvPicPr>
            <a:picLocks noChangeAspect="1"/>
          </p:cNvPicPr>
          <p:nvPr/>
        </p:nvPicPr>
        <p:blipFill>
          <a:blip r:embed="rId3"/>
          <a:stretch>
            <a:fillRect/>
          </a:stretch>
        </p:blipFill>
        <p:spPr>
          <a:xfrm>
            <a:off x="4383274" y="2708407"/>
            <a:ext cx="7311952" cy="2241032"/>
          </a:xfrm>
          <a:prstGeom prst="rect">
            <a:avLst/>
          </a:prstGeom>
        </p:spPr>
      </p:pic>
      <p:sp>
        <p:nvSpPr>
          <p:cNvPr id="8" name="TextBox 7">
            <a:extLst>
              <a:ext uri="{FF2B5EF4-FFF2-40B4-BE49-F238E27FC236}">
                <a16:creationId xmlns:a16="http://schemas.microsoft.com/office/drawing/2014/main" id="{DBE4E5D3-9AD2-4E56-8D4E-D72B99256625}"/>
              </a:ext>
            </a:extLst>
          </p:cNvPr>
          <p:cNvSpPr txBox="1"/>
          <p:nvPr/>
        </p:nvSpPr>
        <p:spPr>
          <a:xfrm>
            <a:off x="598745" y="2941406"/>
            <a:ext cx="3686879"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200" i="1">
                <a:solidFill>
                  <a:srgbClr val="7030A0"/>
                </a:solidFill>
                <a:cs typeface="Calibri"/>
              </a:rPr>
              <a:t>calls</a:t>
            </a:r>
            <a:r>
              <a:rPr lang="en-US" sz="2200">
                <a:cs typeface="Calibri"/>
              </a:rPr>
              <a:t>: call log</a:t>
            </a:r>
          </a:p>
          <a:p>
            <a:pPr marL="742950" lvl="1" indent="-285750">
              <a:buFont typeface="Arial"/>
              <a:buChar char="•"/>
            </a:pPr>
            <a:r>
              <a:rPr lang="en-US" sz="2200">
                <a:cs typeface="Calibri"/>
              </a:rPr>
              <a:t>Contains made/received calls along with timestamp and duration</a:t>
            </a:r>
          </a:p>
        </p:txBody>
      </p:sp>
      <p:sp>
        <p:nvSpPr>
          <p:cNvPr id="9" name="Rectangle 8">
            <a:extLst>
              <a:ext uri="{FF2B5EF4-FFF2-40B4-BE49-F238E27FC236}">
                <a16:creationId xmlns:a16="http://schemas.microsoft.com/office/drawing/2014/main" id="{1A18C9E0-22FA-465F-990C-3C900F664DF7}"/>
              </a:ext>
            </a:extLst>
          </p:cNvPr>
          <p:cNvSpPr/>
          <p:nvPr/>
        </p:nvSpPr>
        <p:spPr>
          <a:xfrm>
            <a:off x="5153812" y="4039252"/>
            <a:ext cx="522112" cy="2681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D5B9BEB-C762-4CA7-A8E7-C65019261760}"/>
              </a:ext>
            </a:extLst>
          </p:cNvPr>
          <p:cNvSpPr/>
          <p:nvPr/>
        </p:nvSpPr>
        <p:spPr>
          <a:xfrm>
            <a:off x="1058719" y="2221787"/>
            <a:ext cx="10538847" cy="3357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3EEDA85-C5B8-4BFD-B15A-00C9F40DCE6F}"/>
              </a:ext>
            </a:extLst>
          </p:cNvPr>
          <p:cNvSpPr txBox="1"/>
          <p:nvPr/>
        </p:nvSpPr>
        <p:spPr>
          <a:xfrm>
            <a:off x="594222" y="1366819"/>
            <a:ext cx="3085460" cy="369332"/>
          </a:xfrm>
          <a:prstGeom prst="rect">
            <a:avLst/>
          </a:prstGeom>
          <a:solidFill>
            <a:schemeClr val="accent4"/>
          </a:solid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cs typeface="Calibri"/>
              </a:rPr>
              <a:t>Show all tables in the database</a:t>
            </a:r>
            <a:endParaRPr lang="en-US"/>
          </a:p>
        </p:txBody>
      </p:sp>
      <p:cxnSp>
        <p:nvCxnSpPr>
          <p:cNvPr id="15" name="Straight Arrow Connector 14">
            <a:extLst>
              <a:ext uri="{FF2B5EF4-FFF2-40B4-BE49-F238E27FC236}">
                <a16:creationId xmlns:a16="http://schemas.microsoft.com/office/drawing/2014/main" id="{3B86AA04-D7C4-41FB-A63C-ECB5055C7689}"/>
              </a:ext>
            </a:extLst>
          </p:cNvPr>
          <p:cNvCxnSpPr>
            <a:cxnSpLocks/>
          </p:cNvCxnSpPr>
          <p:nvPr/>
        </p:nvCxnSpPr>
        <p:spPr>
          <a:xfrm>
            <a:off x="2458191" y="3218538"/>
            <a:ext cx="2662446" cy="97563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04176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9D975-7456-4595-B1F8-E2A3C1366F1E}"/>
              </a:ext>
            </a:extLst>
          </p:cNvPr>
          <p:cNvSpPr>
            <a:spLocks noGrp="1"/>
          </p:cNvSpPr>
          <p:nvPr>
            <p:ph type="title"/>
          </p:nvPr>
        </p:nvSpPr>
        <p:spPr/>
        <p:txBody>
          <a:bodyPr/>
          <a:lstStyle/>
          <a:p>
            <a:r>
              <a:rPr lang="en-US" dirty="0">
                <a:cs typeface="Calibri Light"/>
              </a:rPr>
              <a:t>Features</a:t>
            </a:r>
            <a:endParaRPr lang="en-US" dirty="0"/>
          </a:p>
        </p:txBody>
      </p:sp>
      <p:sp>
        <p:nvSpPr>
          <p:cNvPr id="3" name="Content Placeholder 2">
            <a:extLst>
              <a:ext uri="{FF2B5EF4-FFF2-40B4-BE49-F238E27FC236}">
                <a16:creationId xmlns:a16="http://schemas.microsoft.com/office/drawing/2014/main" id="{6297DEE8-5EE2-40FC-A721-E542FC1E3A2C}"/>
              </a:ext>
            </a:extLst>
          </p:cNvPr>
          <p:cNvSpPr>
            <a:spLocks noGrp="1"/>
          </p:cNvSpPr>
          <p:nvPr>
            <p:ph idx="1"/>
          </p:nvPr>
        </p:nvSpPr>
        <p:spPr>
          <a:xfrm>
            <a:off x="838200" y="1825625"/>
            <a:ext cx="10015330" cy="4040893"/>
          </a:xfrm>
        </p:spPr>
        <p:txBody>
          <a:bodyPr vert="horz" lIns="91440" tIns="45720" rIns="91440" bIns="45720" rtlCol="0" anchor="t">
            <a:normAutofit fontScale="85000" lnSpcReduction="20000"/>
          </a:bodyPr>
          <a:lstStyle/>
          <a:p>
            <a:r>
              <a:rPr lang="en-GB" b="1" dirty="0">
                <a:cs typeface="Calibri"/>
              </a:rPr>
              <a:t>Account Linking and Identification</a:t>
            </a:r>
            <a:r>
              <a:rPr lang="en-GB" dirty="0">
                <a:cs typeface="Calibri"/>
              </a:rPr>
              <a:t>: Reveals linked accounts (e.g., Google, WhatsApp), identifying the user and their communication platforms. Critical for user profiling and tracing identities.</a:t>
            </a:r>
          </a:p>
          <a:p>
            <a:r>
              <a:rPr lang="en-GB" b="1" dirty="0">
                <a:cs typeface="Calibri"/>
              </a:rPr>
              <a:t>Contact Details and Relationships: </a:t>
            </a:r>
            <a:r>
              <a:rPr lang="en-GB" dirty="0">
                <a:cs typeface="Calibri"/>
              </a:rPr>
              <a:t>Stores detailed contact info (phone numbers, emails) and links contacts to accounts, enabling investigators to map relationships and communication networks.</a:t>
            </a:r>
          </a:p>
          <a:p>
            <a:r>
              <a:rPr lang="en-GB" b="1" dirty="0">
                <a:cs typeface="Calibri"/>
              </a:rPr>
              <a:t>Group Associations: </a:t>
            </a:r>
            <a:r>
              <a:rPr lang="en-GB" dirty="0">
                <a:cs typeface="Calibri"/>
              </a:rPr>
              <a:t>Shows how contacts are organized (e.g., "Family," "Work"), providing insights into social or professional circles.</a:t>
            </a:r>
          </a:p>
          <a:p>
            <a:r>
              <a:rPr lang="en-GB" b="1" dirty="0">
                <a:cs typeface="Calibri"/>
              </a:rPr>
              <a:t>Sync and Activity Tracking: </a:t>
            </a:r>
            <a:r>
              <a:rPr lang="en-GB" dirty="0">
                <a:cs typeface="Calibri"/>
              </a:rPr>
              <a:t>Tracks synchronization and contact usage (e.g., call frequency), helping establish timelines and user activity patterns</a:t>
            </a:r>
          </a:p>
          <a:p>
            <a:r>
              <a:rPr lang="en-GB" b="1" dirty="0">
                <a:cs typeface="Calibri"/>
              </a:rPr>
              <a:t>Search and Lookup Data: </a:t>
            </a:r>
            <a:r>
              <a:rPr lang="en-GB" dirty="0">
                <a:cs typeface="Calibri"/>
              </a:rPr>
              <a:t>Enables quick searches by name or number, useful for identifying specific contacts or reconstructing user searches.</a:t>
            </a:r>
            <a:endParaRPr lang="en-US" dirty="0">
              <a:cs typeface="Calibri"/>
            </a:endParaRPr>
          </a:p>
        </p:txBody>
      </p:sp>
    </p:spTree>
    <p:extLst>
      <p:ext uri="{BB962C8B-B14F-4D97-AF65-F5344CB8AC3E}">
        <p14:creationId xmlns:p14="http://schemas.microsoft.com/office/powerpoint/2010/main" val="19150932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8B57751E-379D-4FA6-BA44-57047F9268AD}"/>
              </a:ext>
            </a:extLst>
          </p:cNvPr>
          <p:cNvPicPr>
            <a:picLocks noChangeAspect="1"/>
          </p:cNvPicPr>
          <p:nvPr/>
        </p:nvPicPr>
        <p:blipFill>
          <a:blip r:embed="rId2"/>
          <a:stretch>
            <a:fillRect/>
          </a:stretch>
        </p:blipFill>
        <p:spPr>
          <a:xfrm>
            <a:off x="2532103" y="546990"/>
            <a:ext cx="3312225" cy="5516925"/>
          </a:xfrm>
          <a:prstGeom prst="rect">
            <a:avLst/>
          </a:prstGeom>
        </p:spPr>
      </p:pic>
      <p:pic>
        <p:nvPicPr>
          <p:cNvPr id="5" name="Picture 4" descr="A screenshot of a computer&#10;&#10;Description automatically generated with low confidence">
            <a:extLst>
              <a:ext uri="{FF2B5EF4-FFF2-40B4-BE49-F238E27FC236}">
                <a16:creationId xmlns:a16="http://schemas.microsoft.com/office/drawing/2014/main" id="{EDAE88A2-EED5-4768-A592-8147DA10C04D}"/>
              </a:ext>
            </a:extLst>
          </p:cNvPr>
          <p:cNvPicPr>
            <a:picLocks noChangeAspect="1"/>
          </p:cNvPicPr>
          <p:nvPr/>
        </p:nvPicPr>
        <p:blipFill>
          <a:blip r:embed="rId3"/>
          <a:stretch>
            <a:fillRect/>
          </a:stretch>
        </p:blipFill>
        <p:spPr>
          <a:xfrm>
            <a:off x="7627593" y="260735"/>
            <a:ext cx="2985480" cy="6336529"/>
          </a:xfrm>
          <a:prstGeom prst="rect">
            <a:avLst/>
          </a:prstGeom>
        </p:spPr>
      </p:pic>
      <p:sp>
        <p:nvSpPr>
          <p:cNvPr id="6" name="TextBox 5">
            <a:extLst>
              <a:ext uri="{FF2B5EF4-FFF2-40B4-BE49-F238E27FC236}">
                <a16:creationId xmlns:a16="http://schemas.microsoft.com/office/drawing/2014/main" id="{ED3222D4-3965-4A9F-A93F-0BA01E8F214B}"/>
              </a:ext>
            </a:extLst>
          </p:cNvPr>
          <p:cNvSpPr txBox="1"/>
          <p:nvPr/>
        </p:nvSpPr>
        <p:spPr>
          <a:xfrm>
            <a:off x="360040" y="457906"/>
            <a:ext cx="1974007" cy="646331"/>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incoming/  outgoing number</a:t>
            </a:r>
          </a:p>
        </p:txBody>
      </p:sp>
      <p:cxnSp>
        <p:nvCxnSpPr>
          <p:cNvPr id="7" name="Straight Arrow Connector 6">
            <a:extLst>
              <a:ext uri="{FF2B5EF4-FFF2-40B4-BE49-F238E27FC236}">
                <a16:creationId xmlns:a16="http://schemas.microsoft.com/office/drawing/2014/main" id="{9B1B2811-9689-4CCB-9410-CC974102B16D}"/>
              </a:ext>
            </a:extLst>
          </p:cNvPr>
          <p:cNvCxnSpPr>
            <a:cxnSpLocks/>
            <a:endCxn id="6" idx="3"/>
          </p:cNvCxnSpPr>
          <p:nvPr/>
        </p:nvCxnSpPr>
        <p:spPr>
          <a:xfrm flipH="1" flipV="1">
            <a:off x="2334047" y="781072"/>
            <a:ext cx="818227" cy="4659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52C94-495A-492D-A42D-DB2E0FE50D68}"/>
              </a:ext>
            </a:extLst>
          </p:cNvPr>
          <p:cNvSpPr txBox="1"/>
          <p:nvPr/>
        </p:nvSpPr>
        <p:spPr>
          <a:xfrm>
            <a:off x="284624" y="2073734"/>
            <a:ext cx="2124841" cy="646331"/>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Date/time when call was made/received</a:t>
            </a:r>
          </a:p>
        </p:txBody>
      </p:sp>
      <p:cxnSp>
        <p:nvCxnSpPr>
          <p:cNvPr id="11" name="Straight Arrow Connector 10">
            <a:extLst>
              <a:ext uri="{FF2B5EF4-FFF2-40B4-BE49-F238E27FC236}">
                <a16:creationId xmlns:a16="http://schemas.microsoft.com/office/drawing/2014/main" id="{CBE97E3F-9445-466C-A115-E6FE12C04496}"/>
              </a:ext>
            </a:extLst>
          </p:cNvPr>
          <p:cNvCxnSpPr>
            <a:cxnSpLocks/>
            <a:endCxn id="10" idx="3"/>
          </p:cNvCxnSpPr>
          <p:nvPr/>
        </p:nvCxnSpPr>
        <p:spPr>
          <a:xfrm flipH="1">
            <a:off x="2409465" y="2141057"/>
            <a:ext cx="670620" cy="25584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20AB04C-1BD6-4C99-85F2-7817B7F73C82}"/>
              </a:ext>
            </a:extLst>
          </p:cNvPr>
          <p:cNvSpPr txBox="1"/>
          <p:nvPr/>
        </p:nvSpPr>
        <p:spPr>
          <a:xfrm>
            <a:off x="360040" y="1277258"/>
            <a:ext cx="1974007" cy="646331"/>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if show phone number </a:t>
            </a:r>
          </a:p>
        </p:txBody>
      </p:sp>
      <p:cxnSp>
        <p:nvCxnSpPr>
          <p:cNvPr id="17" name="Straight Arrow Connector 16">
            <a:extLst>
              <a:ext uri="{FF2B5EF4-FFF2-40B4-BE49-F238E27FC236}">
                <a16:creationId xmlns:a16="http://schemas.microsoft.com/office/drawing/2014/main" id="{8A534D2A-9092-4647-BCE8-1D3EBF5C7EDD}"/>
              </a:ext>
            </a:extLst>
          </p:cNvPr>
          <p:cNvCxnSpPr>
            <a:cxnSpLocks/>
            <a:endCxn id="16" idx="3"/>
          </p:cNvCxnSpPr>
          <p:nvPr/>
        </p:nvCxnSpPr>
        <p:spPr>
          <a:xfrm flipH="1">
            <a:off x="2334047" y="1427403"/>
            <a:ext cx="681870" cy="17302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042E23B-D079-4765-9CCC-4E78AF5B8ACD}"/>
              </a:ext>
            </a:extLst>
          </p:cNvPr>
          <p:cNvCxnSpPr>
            <a:cxnSpLocks/>
          </p:cNvCxnSpPr>
          <p:nvPr/>
        </p:nvCxnSpPr>
        <p:spPr>
          <a:xfrm flipH="1">
            <a:off x="2334047" y="2850236"/>
            <a:ext cx="746038" cy="10179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9B88BB-0F76-43CE-9C6D-86012F0BC4E1}"/>
              </a:ext>
            </a:extLst>
          </p:cNvPr>
          <p:cNvSpPr txBox="1"/>
          <p:nvPr/>
        </p:nvSpPr>
        <p:spPr>
          <a:xfrm>
            <a:off x="241096" y="2823412"/>
            <a:ext cx="2092951" cy="1446550"/>
          </a:xfrm>
          <a:prstGeom prst="rect">
            <a:avLst/>
          </a:prstGeom>
          <a:solidFill>
            <a:schemeClr val="accent4">
              <a:lumMod val="20000"/>
              <a:lumOff val="80000"/>
            </a:schemeClr>
          </a:solidFill>
        </p:spPr>
        <p:txBody>
          <a:bodyPr wrap="square">
            <a:spAutoFit/>
          </a:bodyPr>
          <a:lstStyle/>
          <a:p>
            <a:pPr marL="228600" indent="-228600">
              <a:buFont typeface="+mj-lt"/>
              <a:buAutoNum type="arabicPeriod"/>
            </a:pPr>
            <a:r>
              <a:rPr lang="en-GB" sz="1100" dirty="0"/>
              <a:t>INCOMING_TYPE</a:t>
            </a:r>
          </a:p>
          <a:p>
            <a:pPr marL="228600" indent="-228600">
              <a:buFont typeface="+mj-lt"/>
              <a:buAutoNum type="arabicPeriod"/>
            </a:pPr>
            <a:r>
              <a:rPr lang="en-GB" sz="1100" dirty="0"/>
              <a:t>OUTGOING_TYPE</a:t>
            </a:r>
          </a:p>
          <a:p>
            <a:pPr marL="228600" indent="-228600">
              <a:buFont typeface="+mj-lt"/>
              <a:buAutoNum type="arabicPeriod"/>
            </a:pPr>
            <a:r>
              <a:rPr lang="en-GB" sz="1100" dirty="0"/>
              <a:t>MISSED_TYPE</a:t>
            </a:r>
          </a:p>
          <a:p>
            <a:pPr marL="228600" indent="-228600">
              <a:buFont typeface="+mj-lt"/>
              <a:buAutoNum type="arabicPeriod"/>
            </a:pPr>
            <a:r>
              <a:rPr lang="en-GB" sz="1100" dirty="0">
                <a:solidFill>
                  <a:srgbClr val="FF0000"/>
                </a:solidFill>
              </a:rPr>
              <a:t>VOICEMAIL_TYPE</a:t>
            </a:r>
          </a:p>
          <a:p>
            <a:pPr marL="228600" indent="-228600">
              <a:buFont typeface="+mj-lt"/>
              <a:buAutoNum type="arabicPeriod"/>
            </a:pPr>
            <a:r>
              <a:rPr lang="en-GB" sz="1100" dirty="0"/>
              <a:t>REJECTED_TYPE</a:t>
            </a:r>
          </a:p>
          <a:p>
            <a:pPr marL="228600" indent="-228600">
              <a:buFont typeface="+mj-lt"/>
              <a:buAutoNum type="arabicPeriod"/>
            </a:pPr>
            <a:r>
              <a:rPr lang="en-GB" sz="1100" dirty="0"/>
              <a:t>BLOCKED_TYPE</a:t>
            </a:r>
          </a:p>
          <a:p>
            <a:pPr marL="228600" indent="-228600">
              <a:buFont typeface="+mj-lt"/>
              <a:buAutoNum type="arabicPeriod"/>
            </a:pPr>
            <a:r>
              <a:rPr lang="en-GB" sz="1100" dirty="0"/>
              <a:t>ANSWERED_EXTERNALLY_TYPE</a:t>
            </a:r>
            <a:endParaRPr lang="en-US" sz="1100" dirty="0"/>
          </a:p>
        </p:txBody>
      </p:sp>
      <p:sp>
        <p:nvSpPr>
          <p:cNvPr id="26" name="TextBox 25">
            <a:extLst>
              <a:ext uri="{FF2B5EF4-FFF2-40B4-BE49-F238E27FC236}">
                <a16:creationId xmlns:a16="http://schemas.microsoft.com/office/drawing/2014/main" id="{28E54791-4FB1-4093-9D31-92C351B38751}"/>
              </a:ext>
            </a:extLst>
          </p:cNvPr>
          <p:cNvSpPr txBox="1"/>
          <p:nvPr/>
        </p:nvSpPr>
        <p:spPr>
          <a:xfrm>
            <a:off x="284624" y="5222334"/>
            <a:ext cx="2124841" cy="646331"/>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If it left voicemail, then </a:t>
            </a:r>
            <a:r>
              <a:rPr lang="en-US" dirty="0" err="1">
                <a:cs typeface="Calibri"/>
              </a:rPr>
              <a:t>url</a:t>
            </a:r>
            <a:r>
              <a:rPr lang="en-US" dirty="0">
                <a:cs typeface="Calibri"/>
              </a:rPr>
              <a:t> to the voice</a:t>
            </a:r>
          </a:p>
        </p:txBody>
      </p:sp>
      <p:cxnSp>
        <p:nvCxnSpPr>
          <p:cNvPr id="27" name="Straight Arrow Connector 26">
            <a:extLst>
              <a:ext uri="{FF2B5EF4-FFF2-40B4-BE49-F238E27FC236}">
                <a16:creationId xmlns:a16="http://schemas.microsoft.com/office/drawing/2014/main" id="{74ABB490-282F-40B4-85FA-4F67D6B91655}"/>
              </a:ext>
            </a:extLst>
          </p:cNvPr>
          <p:cNvCxnSpPr>
            <a:cxnSpLocks/>
            <a:endCxn id="26" idx="3"/>
          </p:cNvCxnSpPr>
          <p:nvPr/>
        </p:nvCxnSpPr>
        <p:spPr>
          <a:xfrm flipH="1" flipV="1">
            <a:off x="2409465" y="5545500"/>
            <a:ext cx="606452" cy="13340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1915A4B2-2148-4ED8-BA65-F1063221FF11}"/>
              </a:ext>
            </a:extLst>
          </p:cNvPr>
          <p:cNvSpPr/>
          <p:nvPr/>
        </p:nvSpPr>
        <p:spPr>
          <a:xfrm>
            <a:off x="7864927" y="4472388"/>
            <a:ext cx="1182819" cy="2681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9952DF4-5CD0-4EED-9831-96450FF50224}"/>
              </a:ext>
            </a:extLst>
          </p:cNvPr>
          <p:cNvSpPr/>
          <p:nvPr/>
        </p:nvSpPr>
        <p:spPr>
          <a:xfrm>
            <a:off x="7864927" y="5400770"/>
            <a:ext cx="1182819" cy="2681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748EBE5-A8DA-46E7-BD31-60825B7773CE}"/>
              </a:ext>
            </a:extLst>
          </p:cNvPr>
          <p:cNvSpPr/>
          <p:nvPr/>
        </p:nvSpPr>
        <p:spPr>
          <a:xfrm>
            <a:off x="7854410" y="525287"/>
            <a:ext cx="1626474" cy="2681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4ED1864-7074-4846-82FF-CDD4D5DC783B}"/>
              </a:ext>
            </a:extLst>
          </p:cNvPr>
          <p:cNvSpPr/>
          <p:nvPr/>
        </p:nvSpPr>
        <p:spPr>
          <a:xfrm>
            <a:off x="7846389" y="3091102"/>
            <a:ext cx="1626474" cy="2681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0C4E235A-AE5E-4DDE-BC5E-584F84DA89B1}"/>
              </a:ext>
            </a:extLst>
          </p:cNvPr>
          <p:cNvSpPr txBox="1"/>
          <p:nvPr/>
        </p:nvSpPr>
        <p:spPr>
          <a:xfrm>
            <a:off x="241096" y="4386243"/>
            <a:ext cx="1974007" cy="369332"/>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phone account id</a:t>
            </a:r>
          </a:p>
        </p:txBody>
      </p:sp>
      <p:cxnSp>
        <p:nvCxnSpPr>
          <p:cNvPr id="41" name="Straight Arrow Connector 40">
            <a:extLst>
              <a:ext uri="{FF2B5EF4-FFF2-40B4-BE49-F238E27FC236}">
                <a16:creationId xmlns:a16="http://schemas.microsoft.com/office/drawing/2014/main" id="{7BD4D61E-6C57-4786-8B6D-ED7D43F6C43F}"/>
              </a:ext>
            </a:extLst>
          </p:cNvPr>
          <p:cNvCxnSpPr>
            <a:cxnSpLocks/>
            <a:endCxn id="40" idx="3"/>
          </p:cNvCxnSpPr>
          <p:nvPr/>
        </p:nvCxnSpPr>
        <p:spPr>
          <a:xfrm flipH="1">
            <a:off x="2215103" y="3868192"/>
            <a:ext cx="800814" cy="70271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6018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A picture containing text, scoreboard, cabinet, screenshot&#10;&#10;Description automatically generated">
            <a:extLst>
              <a:ext uri="{FF2B5EF4-FFF2-40B4-BE49-F238E27FC236}">
                <a16:creationId xmlns:a16="http://schemas.microsoft.com/office/drawing/2014/main" id="{A1C742DC-0D62-45DF-8BC2-F4132F763331}"/>
              </a:ext>
            </a:extLst>
          </p:cNvPr>
          <p:cNvPicPr>
            <a:picLocks noChangeAspect="1"/>
          </p:cNvPicPr>
          <p:nvPr/>
        </p:nvPicPr>
        <p:blipFill>
          <a:blip r:embed="rId3"/>
          <a:stretch>
            <a:fillRect/>
          </a:stretch>
        </p:blipFill>
        <p:spPr>
          <a:xfrm>
            <a:off x="803885" y="1366940"/>
            <a:ext cx="10101262" cy="2823898"/>
          </a:xfrm>
          <a:prstGeom prst="rect">
            <a:avLst/>
          </a:prstGeom>
        </p:spPr>
      </p:pic>
      <p:sp>
        <p:nvSpPr>
          <p:cNvPr id="7" name="TextBox 6">
            <a:extLst>
              <a:ext uri="{FF2B5EF4-FFF2-40B4-BE49-F238E27FC236}">
                <a16:creationId xmlns:a16="http://schemas.microsoft.com/office/drawing/2014/main" id="{21A98917-3A2C-4A16-AFBA-671E1B63EB70}"/>
              </a:ext>
            </a:extLst>
          </p:cNvPr>
          <p:cNvSpPr txBox="1"/>
          <p:nvPr/>
        </p:nvSpPr>
        <p:spPr>
          <a:xfrm>
            <a:off x="611166" y="4533581"/>
            <a:ext cx="2124841" cy="646331"/>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incoming/ outgoing number</a:t>
            </a:r>
          </a:p>
        </p:txBody>
      </p:sp>
      <p:sp>
        <p:nvSpPr>
          <p:cNvPr id="9" name="TextBox 8">
            <a:extLst>
              <a:ext uri="{FF2B5EF4-FFF2-40B4-BE49-F238E27FC236}">
                <a16:creationId xmlns:a16="http://schemas.microsoft.com/office/drawing/2014/main" id="{AD6D9ADC-99EB-4C2B-B976-FE6A04E084BC}"/>
              </a:ext>
            </a:extLst>
          </p:cNvPr>
          <p:cNvSpPr txBox="1"/>
          <p:nvPr/>
        </p:nvSpPr>
        <p:spPr>
          <a:xfrm>
            <a:off x="3083009" y="4560170"/>
            <a:ext cx="2124841" cy="646331"/>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Date/time when call was made/received</a:t>
            </a:r>
          </a:p>
        </p:txBody>
      </p:sp>
      <p:sp>
        <p:nvSpPr>
          <p:cNvPr id="11" name="TextBox 10">
            <a:extLst>
              <a:ext uri="{FF2B5EF4-FFF2-40B4-BE49-F238E27FC236}">
                <a16:creationId xmlns:a16="http://schemas.microsoft.com/office/drawing/2014/main" id="{2E1ACB00-9719-4D90-B6AD-C2BEC54B6E92}"/>
              </a:ext>
            </a:extLst>
          </p:cNvPr>
          <p:cNvSpPr txBox="1"/>
          <p:nvPr/>
        </p:nvSpPr>
        <p:spPr>
          <a:xfrm>
            <a:off x="5554852" y="5547945"/>
            <a:ext cx="1739900" cy="646331"/>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Duration of the call</a:t>
            </a:r>
          </a:p>
        </p:txBody>
      </p:sp>
      <p:pic>
        <p:nvPicPr>
          <p:cNvPr id="13" name="Picture 13" descr="Text&#10;&#10;Description automatically generated">
            <a:extLst>
              <a:ext uri="{FF2B5EF4-FFF2-40B4-BE49-F238E27FC236}">
                <a16:creationId xmlns:a16="http://schemas.microsoft.com/office/drawing/2014/main" id="{5CBDB276-CC8B-49E1-8D18-C13103690080}"/>
              </a:ext>
            </a:extLst>
          </p:cNvPr>
          <p:cNvPicPr>
            <a:picLocks noChangeAspect="1"/>
          </p:cNvPicPr>
          <p:nvPr/>
        </p:nvPicPr>
        <p:blipFill>
          <a:blip r:embed="rId4"/>
          <a:stretch>
            <a:fillRect/>
          </a:stretch>
        </p:blipFill>
        <p:spPr>
          <a:xfrm>
            <a:off x="2736007" y="5547945"/>
            <a:ext cx="2743200" cy="765846"/>
          </a:xfrm>
          <a:prstGeom prst="rect">
            <a:avLst/>
          </a:prstGeom>
        </p:spPr>
      </p:pic>
      <p:cxnSp>
        <p:nvCxnSpPr>
          <p:cNvPr id="15" name="Straight Arrow Connector 14">
            <a:extLst>
              <a:ext uri="{FF2B5EF4-FFF2-40B4-BE49-F238E27FC236}">
                <a16:creationId xmlns:a16="http://schemas.microsoft.com/office/drawing/2014/main" id="{F78D2656-F1C7-437C-9D2F-BC257E719BD3}"/>
              </a:ext>
            </a:extLst>
          </p:cNvPr>
          <p:cNvCxnSpPr/>
          <p:nvPr/>
        </p:nvCxnSpPr>
        <p:spPr>
          <a:xfrm>
            <a:off x="1801630" y="3756391"/>
            <a:ext cx="9524" cy="78342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A728B01-3EC8-42E6-800B-92893AA27ACE}"/>
              </a:ext>
            </a:extLst>
          </p:cNvPr>
          <p:cNvCxnSpPr>
            <a:cxnSpLocks/>
            <a:endCxn id="9" idx="0"/>
          </p:cNvCxnSpPr>
          <p:nvPr/>
        </p:nvCxnSpPr>
        <p:spPr>
          <a:xfrm flipH="1">
            <a:off x="4145430" y="3657600"/>
            <a:ext cx="322296" cy="9025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BB7A40A-C463-46CC-A3BC-044D28DD77C8}"/>
              </a:ext>
            </a:extLst>
          </p:cNvPr>
          <p:cNvCxnSpPr>
            <a:cxnSpLocks/>
          </p:cNvCxnSpPr>
          <p:nvPr/>
        </p:nvCxnSpPr>
        <p:spPr>
          <a:xfrm>
            <a:off x="3948063" y="5199823"/>
            <a:ext cx="9524" cy="28336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F7E684A-317F-4D81-95EA-CA11BDE8CCD6}"/>
              </a:ext>
            </a:extLst>
          </p:cNvPr>
          <p:cNvCxnSpPr>
            <a:cxnSpLocks/>
            <a:endCxn id="11" idx="0"/>
          </p:cNvCxnSpPr>
          <p:nvPr/>
        </p:nvCxnSpPr>
        <p:spPr>
          <a:xfrm>
            <a:off x="5791264" y="3657600"/>
            <a:ext cx="633538" cy="189034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D0D72B9-B370-4395-877B-673873CD75C2}"/>
              </a:ext>
            </a:extLst>
          </p:cNvPr>
          <p:cNvSpPr txBox="1"/>
          <p:nvPr/>
        </p:nvSpPr>
        <p:spPr>
          <a:xfrm>
            <a:off x="803885" y="997608"/>
            <a:ext cx="1669752" cy="369332"/>
          </a:xfrm>
          <a:prstGeom prst="rect">
            <a:avLst/>
          </a:prstGeom>
          <a:solidFill>
            <a:schemeClr val="accent4"/>
          </a:solid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cs typeface="Calibri"/>
              </a:rPr>
              <a:t>Exam calls table</a:t>
            </a:r>
            <a:endParaRPr lang="en-US" dirty="0"/>
          </a:p>
        </p:txBody>
      </p:sp>
      <p:sp>
        <p:nvSpPr>
          <p:cNvPr id="19" name="TextBox 18">
            <a:extLst>
              <a:ext uri="{FF2B5EF4-FFF2-40B4-BE49-F238E27FC236}">
                <a16:creationId xmlns:a16="http://schemas.microsoft.com/office/drawing/2014/main" id="{B6E7E3DC-26DB-47FC-8D44-1D68F5981301}"/>
              </a:ext>
            </a:extLst>
          </p:cNvPr>
          <p:cNvSpPr txBox="1"/>
          <p:nvPr/>
        </p:nvSpPr>
        <p:spPr>
          <a:xfrm>
            <a:off x="6509601" y="4789473"/>
            <a:ext cx="1739900" cy="369332"/>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missed call</a:t>
            </a:r>
          </a:p>
        </p:txBody>
      </p:sp>
      <p:cxnSp>
        <p:nvCxnSpPr>
          <p:cNvPr id="20" name="Straight Arrow Connector 19">
            <a:extLst>
              <a:ext uri="{FF2B5EF4-FFF2-40B4-BE49-F238E27FC236}">
                <a16:creationId xmlns:a16="http://schemas.microsoft.com/office/drawing/2014/main" id="{5625BF06-C0D3-4C4A-A543-BA4FADF34CBA}"/>
              </a:ext>
            </a:extLst>
          </p:cNvPr>
          <p:cNvCxnSpPr>
            <a:cxnSpLocks/>
            <a:endCxn id="19" idx="0"/>
          </p:cNvCxnSpPr>
          <p:nvPr/>
        </p:nvCxnSpPr>
        <p:spPr>
          <a:xfrm>
            <a:off x="6661214" y="3657600"/>
            <a:ext cx="718337" cy="113187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935A327-A03F-430A-A489-6B746B3638A7}"/>
              </a:ext>
            </a:extLst>
          </p:cNvPr>
          <p:cNvSpPr txBox="1"/>
          <p:nvPr/>
        </p:nvSpPr>
        <p:spPr>
          <a:xfrm>
            <a:off x="8076797" y="5295775"/>
            <a:ext cx="2235023" cy="1200329"/>
          </a:xfrm>
          <a:prstGeom prst="rect">
            <a:avLst/>
          </a:prstGeom>
          <a:solidFill>
            <a:schemeClr val="accent4">
              <a:lumMod val="20000"/>
              <a:lumOff val="80000"/>
            </a:schemeClr>
          </a:solidFill>
        </p:spPr>
        <p:txBody>
          <a:bodyPr wrap="square" rtlCol="0">
            <a:spAutoFit/>
          </a:bodyPr>
          <a:lstStyle/>
          <a:p>
            <a:r>
              <a:rPr lang="en-US" dirty="0"/>
              <a:t>record _id=10 are voicemail type after missed the call (record 9)</a:t>
            </a:r>
          </a:p>
        </p:txBody>
      </p:sp>
      <p:cxnSp>
        <p:nvCxnSpPr>
          <p:cNvPr id="28" name="Straight Arrow Connector 27">
            <a:extLst>
              <a:ext uri="{FF2B5EF4-FFF2-40B4-BE49-F238E27FC236}">
                <a16:creationId xmlns:a16="http://schemas.microsoft.com/office/drawing/2014/main" id="{B7DD95AA-5A61-402A-B58B-BBBC16B31760}"/>
              </a:ext>
            </a:extLst>
          </p:cNvPr>
          <p:cNvCxnSpPr>
            <a:cxnSpLocks/>
          </p:cNvCxnSpPr>
          <p:nvPr/>
        </p:nvCxnSpPr>
        <p:spPr>
          <a:xfrm>
            <a:off x="6661214" y="3879811"/>
            <a:ext cx="2381482" cy="1461696"/>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9389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35DD2F-975D-41DB-8FF2-BF434FE7B612}"/>
              </a:ext>
            </a:extLst>
          </p:cNvPr>
          <p:cNvPicPr>
            <a:picLocks noChangeAspect="1"/>
          </p:cNvPicPr>
          <p:nvPr/>
        </p:nvPicPr>
        <p:blipFill>
          <a:blip r:embed="rId2"/>
          <a:stretch>
            <a:fillRect/>
          </a:stretch>
        </p:blipFill>
        <p:spPr>
          <a:xfrm>
            <a:off x="563005" y="1494442"/>
            <a:ext cx="11065990" cy="3869116"/>
          </a:xfrm>
          <a:prstGeom prst="rect">
            <a:avLst/>
          </a:prstGeom>
        </p:spPr>
      </p:pic>
    </p:spTree>
    <p:extLst>
      <p:ext uri="{BB962C8B-B14F-4D97-AF65-F5344CB8AC3E}">
        <p14:creationId xmlns:p14="http://schemas.microsoft.com/office/powerpoint/2010/main" val="1591779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131B-96CF-4343-9105-B200ED0ADE96}"/>
              </a:ext>
            </a:extLst>
          </p:cNvPr>
          <p:cNvSpPr>
            <a:spLocks noGrp="1"/>
          </p:cNvSpPr>
          <p:nvPr>
            <p:ph type="title"/>
          </p:nvPr>
        </p:nvSpPr>
        <p:spPr/>
        <p:txBody>
          <a:bodyPr/>
          <a:lstStyle/>
          <a:p>
            <a:r>
              <a:rPr lang="en-US" dirty="0">
                <a:cs typeface="Calibri Light"/>
              </a:rPr>
              <a:t>Calling logs investigation solutions</a:t>
            </a:r>
            <a:endParaRPr lang="en-US" dirty="0"/>
          </a:p>
        </p:txBody>
      </p:sp>
      <p:sp>
        <p:nvSpPr>
          <p:cNvPr id="3" name="Content Placeholder 2">
            <a:extLst>
              <a:ext uri="{FF2B5EF4-FFF2-40B4-BE49-F238E27FC236}">
                <a16:creationId xmlns:a16="http://schemas.microsoft.com/office/drawing/2014/main" id="{77AA526D-CA9E-43DD-AB40-93809BB9862C}"/>
              </a:ext>
            </a:extLst>
          </p:cNvPr>
          <p:cNvSpPr>
            <a:spLocks noGrp="1"/>
          </p:cNvSpPr>
          <p:nvPr>
            <p:ph idx="1"/>
          </p:nvPr>
        </p:nvSpPr>
        <p:spPr/>
        <p:txBody>
          <a:bodyPr vert="horz" lIns="91440" tIns="45720" rIns="91440" bIns="45720" rtlCol="0" anchor="t">
            <a:normAutofit/>
          </a:bodyPr>
          <a:lstStyle/>
          <a:p>
            <a:r>
              <a:rPr lang="en-GB" dirty="0">
                <a:cs typeface="Calibri"/>
              </a:rPr>
              <a:t>What is the exact time the call was made?</a:t>
            </a:r>
            <a:endParaRPr lang="en-US" dirty="0">
              <a:ea typeface="+mn-lt"/>
              <a:cs typeface="+mn-lt"/>
            </a:endParaRPr>
          </a:p>
          <a:p>
            <a:pPr lvl="1"/>
            <a:r>
              <a:rPr lang="en-GB" dirty="0">
                <a:highlight>
                  <a:srgbClr val="FFFF00"/>
                </a:highlight>
                <a:cs typeface="Calibri"/>
              </a:rPr>
              <a:t>The call was made on Feb 12, 2020 around 04:00:00 pm</a:t>
            </a:r>
            <a:endParaRPr lang="en-US" dirty="0">
              <a:highlight>
                <a:srgbClr val="FFFF00"/>
              </a:highlight>
              <a:ea typeface="+mn-lt"/>
              <a:cs typeface="+mn-lt"/>
            </a:endParaRPr>
          </a:p>
          <a:p>
            <a:r>
              <a:rPr lang="en-GB" dirty="0">
                <a:cs typeface="Calibri"/>
              </a:rPr>
              <a:t>Did the receiver answer the call?</a:t>
            </a:r>
            <a:endParaRPr lang="en-US" dirty="0">
              <a:ea typeface="+mn-lt"/>
              <a:cs typeface="+mn-lt"/>
            </a:endParaRPr>
          </a:p>
          <a:p>
            <a:pPr lvl="1"/>
            <a:r>
              <a:rPr lang="en-GB" dirty="0">
                <a:highlight>
                  <a:srgbClr val="FFFF00"/>
                </a:highlight>
                <a:cs typeface="Calibri"/>
              </a:rPr>
              <a:t>No, because it is a missed call.</a:t>
            </a:r>
            <a:endParaRPr lang="en-US" dirty="0">
              <a:highlight>
                <a:srgbClr val="FFFF00"/>
              </a:highlight>
              <a:ea typeface="+mn-lt"/>
              <a:cs typeface="+mn-lt"/>
            </a:endParaRPr>
          </a:p>
          <a:p>
            <a:r>
              <a:rPr lang="en-GB" dirty="0">
                <a:cs typeface="Calibri"/>
              </a:rPr>
              <a:t>If the call was answered, how long the conversation last?</a:t>
            </a:r>
          </a:p>
          <a:p>
            <a:pPr lvl="1"/>
            <a:r>
              <a:rPr lang="en-GB" dirty="0">
                <a:highlight>
                  <a:srgbClr val="FFFF00"/>
                </a:highlight>
                <a:ea typeface="+mn-lt"/>
                <a:cs typeface="Calibri"/>
              </a:rPr>
              <a:t>A missed call, 0 second</a:t>
            </a:r>
          </a:p>
          <a:p>
            <a:r>
              <a:rPr lang="en-GB" dirty="0">
                <a:highlight>
                  <a:srgbClr val="FFFF00"/>
                </a:highlight>
                <a:ea typeface="+mn-lt"/>
                <a:cs typeface="Calibri"/>
              </a:rPr>
              <a:t>Where is the caller located?</a:t>
            </a:r>
          </a:p>
          <a:p>
            <a:pPr lvl="1"/>
            <a:r>
              <a:rPr lang="en-GB" dirty="0">
                <a:highlight>
                  <a:srgbClr val="FFFF00"/>
                </a:highlight>
                <a:ea typeface="+mn-lt"/>
                <a:cs typeface="Calibri"/>
              </a:rPr>
              <a:t>Questa, MN</a:t>
            </a:r>
          </a:p>
          <a:p>
            <a:pPr lvl="1"/>
            <a:endParaRPr lang="en-US" dirty="0">
              <a:highlight>
                <a:srgbClr val="FFFF00"/>
              </a:highlight>
              <a:ea typeface="+mn-lt"/>
              <a:cs typeface="+mn-lt"/>
            </a:endParaRPr>
          </a:p>
          <a:p>
            <a:pPr marL="914400" lvl="1" indent="-457200"/>
            <a:endParaRPr lang="en-GB" dirty="0">
              <a:ea typeface="+mn-lt"/>
              <a:cs typeface="+mn-lt"/>
            </a:endParaRPr>
          </a:p>
          <a:p>
            <a:pPr marL="914400" lvl="1" indent="-457200"/>
            <a:endParaRPr lang="en-GB" dirty="0">
              <a:ea typeface="+mn-lt"/>
              <a:cs typeface="+mn-lt"/>
            </a:endParaRPr>
          </a:p>
          <a:p>
            <a:pPr marL="685800"/>
            <a:endParaRPr lang="en-US" dirty="0">
              <a:ea typeface="+mn-lt"/>
              <a:cs typeface="+mn-lt"/>
            </a:endParaRPr>
          </a:p>
          <a:p>
            <a:endParaRPr lang="en-US" dirty="0">
              <a:cs typeface="Calibri"/>
            </a:endParaRPr>
          </a:p>
        </p:txBody>
      </p:sp>
    </p:spTree>
    <p:extLst>
      <p:ext uri="{BB962C8B-B14F-4D97-AF65-F5344CB8AC3E}">
        <p14:creationId xmlns:p14="http://schemas.microsoft.com/office/powerpoint/2010/main" val="666030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B99161-BB50-4C2B-8471-1B8E932CE7E4}"/>
              </a:ext>
            </a:extLst>
          </p:cNvPr>
          <p:cNvSpPr>
            <a:spLocks noGrp="1"/>
          </p:cNvSpPr>
          <p:nvPr>
            <p:ph type="title"/>
          </p:nvPr>
        </p:nvSpPr>
        <p:spPr/>
        <p:txBody>
          <a:bodyPr/>
          <a:lstStyle/>
          <a:p>
            <a:r>
              <a:rPr lang="en-US" dirty="0"/>
              <a:t>What is the saved voicemail </a:t>
            </a:r>
            <a:r>
              <a:rPr lang="en-US" dirty="0" err="1"/>
              <a:t>url</a:t>
            </a:r>
            <a:r>
              <a:rPr lang="en-US" dirty="0"/>
              <a:t>?</a:t>
            </a:r>
          </a:p>
        </p:txBody>
      </p:sp>
      <p:pic>
        <p:nvPicPr>
          <p:cNvPr id="8" name="Picture 7">
            <a:extLst>
              <a:ext uri="{FF2B5EF4-FFF2-40B4-BE49-F238E27FC236}">
                <a16:creationId xmlns:a16="http://schemas.microsoft.com/office/drawing/2014/main" id="{771F74B3-1FCB-4574-B4F1-697556F51AEC}"/>
              </a:ext>
            </a:extLst>
          </p:cNvPr>
          <p:cNvPicPr>
            <a:picLocks noChangeAspect="1"/>
          </p:cNvPicPr>
          <p:nvPr/>
        </p:nvPicPr>
        <p:blipFill>
          <a:blip r:embed="rId2"/>
          <a:stretch>
            <a:fillRect/>
          </a:stretch>
        </p:blipFill>
        <p:spPr>
          <a:xfrm>
            <a:off x="838200" y="2406305"/>
            <a:ext cx="9830652" cy="3810330"/>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374D0FA1-FF52-49DF-BDA0-87FFED3AFB7C}"/>
              </a:ext>
            </a:extLst>
          </p:cNvPr>
          <p:cNvPicPr>
            <a:picLocks noChangeAspect="1"/>
          </p:cNvPicPr>
          <p:nvPr/>
        </p:nvPicPr>
        <p:blipFill>
          <a:blip r:embed="rId3"/>
          <a:stretch>
            <a:fillRect/>
          </a:stretch>
        </p:blipFill>
        <p:spPr>
          <a:xfrm>
            <a:off x="7632400" y="1401417"/>
            <a:ext cx="4185808" cy="2318364"/>
          </a:xfrm>
          <a:prstGeom prst="rect">
            <a:avLst/>
          </a:prstGeom>
        </p:spPr>
      </p:pic>
      <p:cxnSp>
        <p:nvCxnSpPr>
          <p:cNvPr id="12" name="Straight Arrow Connector 11">
            <a:extLst>
              <a:ext uri="{FF2B5EF4-FFF2-40B4-BE49-F238E27FC236}">
                <a16:creationId xmlns:a16="http://schemas.microsoft.com/office/drawing/2014/main" id="{DA76C2E1-5941-4F5B-A00D-726B4289F690}"/>
              </a:ext>
            </a:extLst>
          </p:cNvPr>
          <p:cNvCxnSpPr>
            <a:cxnSpLocks/>
          </p:cNvCxnSpPr>
          <p:nvPr/>
        </p:nvCxnSpPr>
        <p:spPr>
          <a:xfrm flipV="1">
            <a:off x="8614611" y="2892288"/>
            <a:ext cx="1652511" cy="220910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A53C02DC-ED52-40B7-8DAE-F7F0E4507C3E}"/>
              </a:ext>
            </a:extLst>
          </p:cNvPr>
          <p:cNvSpPr txBox="1"/>
          <p:nvPr/>
        </p:nvSpPr>
        <p:spPr>
          <a:xfrm>
            <a:off x="8510337" y="789094"/>
            <a:ext cx="2553903" cy="646331"/>
          </a:xfrm>
          <a:prstGeom prst="rect">
            <a:avLst/>
          </a:prstGeom>
          <a:noFill/>
        </p:spPr>
        <p:txBody>
          <a:bodyPr wrap="square" rtlCol="0">
            <a:spAutoFit/>
          </a:bodyPr>
          <a:lstStyle/>
          <a:p>
            <a:r>
              <a:rPr lang="en-US" dirty="0"/>
              <a:t>the owner use Google FI and it provides voicemail </a:t>
            </a:r>
          </a:p>
        </p:txBody>
      </p:sp>
      <p:sp>
        <p:nvSpPr>
          <p:cNvPr id="15" name="TextBox 14">
            <a:extLst>
              <a:ext uri="{FF2B5EF4-FFF2-40B4-BE49-F238E27FC236}">
                <a16:creationId xmlns:a16="http://schemas.microsoft.com/office/drawing/2014/main" id="{E7850CA9-D1DC-456D-95B1-37CE71B43534}"/>
              </a:ext>
            </a:extLst>
          </p:cNvPr>
          <p:cNvSpPr txBox="1"/>
          <p:nvPr/>
        </p:nvSpPr>
        <p:spPr>
          <a:xfrm>
            <a:off x="838200" y="2032000"/>
            <a:ext cx="3762633" cy="369332"/>
          </a:xfrm>
          <a:prstGeom prst="rect">
            <a:avLst/>
          </a:prstGeom>
          <a:solidFill>
            <a:schemeClr val="accent4"/>
          </a:solidFill>
        </p:spPr>
        <p:txBody>
          <a:bodyPr wrap="none" rtlCol="0">
            <a:spAutoFit/>
          </a:bodyPr>
          <a:lstStyle/>
          <a:p>
            <a:r>
              <a:rPr lang="en-US" dirty="0"/>
              <a:t>Find which service provides voicemail </a:t>
            </a:r>
          </a:p>
        </p:txBody>
      </p:sp>
    </p:spTree>
    <p:extLst>
      <p:ext uri="{BB962C8B-B14F-4D97-AF65-F5344CB8AC3E}">
        <p14:creationId xmlns:p14="http://schemas.microsoft.com/office/powerpoint/2010/main" val="20478542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ABC74-3FCB-44B6-9CCF-FE10C5094AB7}"/>
              </a:ext>
            </a:extLst>
          </p:cNvPr>
          <p:cNvSpPr>
            <a:spLocks noGrp="1"/>
          </p:cNvSpPr>
          <p:nvPr>
            <p:ph type="title"/>
          </p:nvPr>
        </p:nvSpPr>
        <p:spPr/>
        <p:txBody>
          <a:bodyPr/>
          <a:lstStyle/>
          <a:p>
            <a:r>
              <a:rPr lang="en-US" dirty="0"/>
              <a:t>How to access voicemail? </a:t>
            </a:r>
          </a:p>
        </p:txBody>
      </p:sp>
      <p:pic>
        <p:nvPicPr>
          <p:cNvPr id="4" name="Picture 3" descr="A screenshot of a computer&#10;&#10;Description automatically generated with medium confidence">
            <a:extLst>
              <a:ext uri="{FF2B5EF4-FFF2-40B4-BE49-F238E27FC236}">
                <a16:creationId xmlns:a16="http://schemas.microsoft.com/office/drawing/2014/main" id="{93BBDE4C-CB98-4FC5-B53D-3C71A1B5FEE6}"/>
              </a:ext>
            </a:extLst>
          </p:cNvPr>
          <p:cNvPicPr>
            <a:picLocks noChangeAspect="1"/>
          </p:cNvPicPr>
          <p:nvPr/>
        </p:nvPicPr>
        <p:blipFill>
          <a:blip r:embed="rId2"/>
          <a:stretch>
            <a:fillRect/>
          </a:stretch>
        </p:blipFill>
        <p:spPr>
          <a:xfrm>
            <a:off x="3730487" y="1472177"/>
            <a:ext cx="4141156" cy="4928624"/>
          </a:xfrm>
          <a:prstGeom prst="rect">
            <a:avLst/>
          </a:prstGeom>
        </p:spPr>
      </p:pic>
      <p:sp>
        <p:nvSpPr>
          <p:cNvPr id="5" name="TextBox 4">
            <a:extLst>
              <a:ext uri="{FF2B5EF4-FFF2-40B4-BE49-F238E27FC236}">
                <a16:creationId xmlns:a16="http://schemas.microsoft.com/office/drawing/2014/main" id="{9FC3219F-41C9-4F70-AB21-F5443EEA5357}"/>
              </a:ext>
            </a:extLst>
          </p:cNvPr>
          <p:cNvSpPr txBox="1"/>
          <p:nvPr/>
        </p:nvSpPr>
        <p:spPr>
          <a:xfrm>
            <a:off x="753979" y="3019792"/>
            <a:ext cx="2517116" cy="646331"/>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App used by caller, Google dialer</a:t>
            </a:r>
          </a:p>
        </p:txBody>
      </p:sp>
      <p:cxnSp>
        <p:nvCxnSpPr>
          <p:cNvPr id="6" name="Straight Arrow Connector 5">
            <a:extLst>
              <a:ext uri="{FF2B5EF4-FFF2-40B4-BE49-F238E27FC236}">
                <a16:creationId xmlns:a16="http://schemas.microsoft.com/office/drawing/2014/main" id="{9608EBBC-89C3-4FA2-9C04-33419880481D}"/>
              </a:ext>
            </a:extLst>
          </p:cNvPr>
          <p:cNvCxnSpPr>
            <a:cxnSpLocks/>
            <a:endCxn id="5" idx="3"/>
          </p:cNvCxnSpPr>
          <p:nvPr/>
        </p:nvCxnSpPr>
        <p:spPr>
          <a:xfrm flipH="1" flipV="1">
            <a:off x="3271095" y="3342958"/>
            <a:ext cx="1124442" cy="8604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9F63DA7-425B-4BE1-A465-954D8B080FB1}"/>
              </a:ext>
            </a:extLst>
          </p:cNvPr>
          <p:cNvSpPr txBox="1"/>
          <p:nvPr/>
        </p:nvSpPr>
        <p:spPr>
          <a:xfrm>
            <a:off x="753979" y="4001186"/>
            <a:ext cx="2517116" cy="369332"/>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cs typeface="Calibri"/>
              </a:rPr>
              <a:t>voicemail_access_url</a:t>
            </a:r>
            <a:endParaRPr lang="en-US" dirty="0">
              <a:cs typeface="Calibri"/>
            </a:endParaRPr>
          </a:p>
        </p:txBody>
      </p:sp>
      <p:cxnSp>
        <p:nvCxnSpPr>
          <p:cNvPr id="12" name="Straight Arrow Connector 11">
            <a:extLst>
              <a:ext uri="{FF2B5EF4-FFF2-40B4-BE49-F238E27FC236}">
                <a16:creationId xmlns:a16="http://schemas.microsoft.com/office/drawing/2014/main" id="{EF5D2E52-4595-417A-B0C5-DD7BCB7DE511}"/>
              </a:ext>
            </a:extLst>
          </p:cNvPr>
          <p:cNvCxnSpPr>
            <a:cxnSpLocks/>
            <a:endCxn id="11" idx="3"/>
          </p:cNvCxnSpPr>
          <p:nvPr/>
        </p:nvCxnSpPr>
        <p:spPr>
          <a:xfrm flipH="1" flipV="1">
            <a:off x="3271095" y="4185852"/>
            <a:ext cx="1178858" cy="4124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05558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24F9343F-CADE-4AB4-9B9D-E467226670FC}"/>
              </a:ext>
            </a:extLst>
          </p:cNvPr>
          <p:cNvPicPr>
            <a:picLocks noChangeAspect="1"/>
          </p:cNvPicPr>
          <p:nvPr/>
        </p:nvPicPr>
        <p:blipFill>
          <a:blip r:embed="rId2"/>
          <a:stretch>
            <a:fillRect/>
          </a:stretch>
        </p:blipFill>
        <p:spPr>
          <a:xfrm>
            <a:off x="670069" y="2453552"/>
            <a:ext cx="11004258" cy="2839808"/>
          </a:xfrm>
          <a:prstGeom prst="rect">
            <a:avLst/>
          </a:prstGeom>
        </p:spPr>
      </p:pic>
      <p:sp>
        <p:nvSpPr>
          <p:cNvPr id="6" name="TextBox 5">
            <a:extLst>
              <a:ext uri="{FF2B5EF4-FFF2-40B4-BE49-F238E27FC236}">
                <a16:creationId xmlns:a16="http://schemas.microsoft.com/office/drawing/2014/main" id="{06F216B5-2A2B-46F6-83B9-F2470FB45589}"/>
              </a:ext>
            </a:extLst>
          </p:cNvPr>
          <p:cNvSpPr txBox="1"/>
          <p:nvPr/>
        </p:nvSpPr>
        <p:spPr>
          <a:xfrm>
            <a:off x="670069" y="2084220"/>
            <a:ext cx="2492477" cy="369332"/>
          </a:xfrm>
          <a:prstGeom prst="rect">
            <a:avLst/>
          </a:prstGeom>
          <a:solidFill>
            <a:schemeClr val="accent4"/>
          </a:solidFill>
        </p:spPr>
        <p:txBody>
          <a:bodyPr wrap="none" rtlCol="0">
            <a:spAutoFit/>
          </a:bodyPr>
          <a:lstStyle/>
          <a:p>
            <a:r>
              <a:rPr lang="en-US" dirty="0"/>
              <a:t>Find voicemail access </a:t>
            </a:r>
            <a:r>
              <a:rPr lang="en-US" dirty="0" err="1"/>
              <a:t>url</a:t>
            </a:r>
            <a:endParaRPr lang="en-US" dirty="0"/>
          </a:p>
        </p:txBody>
      </p:sp>
    </p:spTree>
    <p:extLst>
      <p:ext uri="{BB962C8B-B14F-4D97-AF65-F5344CB8AC3E}">
        <p14:creationId xmlns:p14="http://schemas.microsoft.com/office/powerpoint/2010/main" val="21734630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56063-2D89-820A-8CA3-A479AF77FB7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7A342C5-BDAF-C950-1B5D-EB694E0BD342}"/>
              </a:ext>
            </a:extLst>
          </p:cNvPr>
          <p:cNvSpPr>
            <a:spLocks noGrp="1"/>
          </p:cNvSpPr>
          <p:nvPr>
            <p:ph type="title"/>
          </p:nvPr>
        </p:nvSpPr>
        <p:spPr/>
        <p:txBody>
          <a:bodyPr/>
          <a:lstStyle/>
          <a:p>
            <a:r>
              <a:rPr lang="en-US" dirty="0"/>
              <a:t>Investigating </a:t>
            </a:r>
            <a:r>
              <a:rPr lang="en-US" dirty="0" err="1">
                <a:solidFill>
                  <a:schemeClr val="accent2"/>
                </a:solidFill>
              </a:rPr>
              <a:t>profile.db</a:t>
            </a:r>
            <a:endParaRPr lang="en-US" dirty="0">
              <a:solidFill>
                <a:schemeClr val="accent2"/>
              </a:solidFill>
            </a:endParaRPr>
          </a:p>
        </p:txBody>
      </p:sp>
      <p:sp>
        <p:nvSpPr>
          <p:cNvPr id="5" name="Text Placeholder 4">
            <a:extLst>
              <a:ext uri="{FF2B5EF4-FFF2-40B4-BE49-F238E27FC236}">
                <a16:creationId xmlns:a16="http://schemas.microsoft.com/office/drawing/2014/main" id="{047224BD-84ED-275B-85B3-59D3CA9E615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443541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0D56F9-7BF5-B472-EC95-7EAF414617BA}"/>
              </a:ext>
            </a:extLst>
          </p:cNvPr>
          <p:cNvSpPr>
            <a:spLocks noGrp="1"/>
          </p:cNvSpPr>
          <p:nvPr>
            <p:ph type="title"/>
          </p:nvPr>
        </p:nvSpPr>
        <p:spPr/>
        <p:txBody>
          <a:bodyPr/>
          <a:lstStyle/>
          <a:p>
            <a:r>
              <a:rPr lang="en-US" dirty="0"/>
              <a:t>Assignment</a:t>
            </a:r>
          </a:p>
        </p:txBody>
      </p:sp>
      <p:sp>
        <p:nvSpPr>
          <p:cNvPr id="5" name="Content Placeholder 4">
            <a:extLst>
              <a:ext uri="{FF2B5EF4-FFF2-40B4-BE49-F238E27FC236}">
                <a16:creationId xmlns:a16="http://schemas.microsoft.com/office/drawing/2014/main" id="{1F4544D5-919F-9259-EE15-D5036EDB789C}"/>
              </a:ext>
            </a:extLst>
          </p:cNvPr>
          <p:cNvSpPr>
            <a:spLocks noGrp="1"/>
          </p:cNvSpPr>
          <p:nvPr>
            <p:ph idx="1"/>
          </p:nvPr>
        </p:nvSpPr>
        <p:spPr/>
        <p:txBody>
          <a:bodyPr/>
          <a:lstStyle/>
          <a:p>
            <a:r>
              <a:rPr lang="en-US" dirty="0"/>
              <a:t>Investigate </a:t>
            </a:r>
            <a:r>
              <a:rPr lang="en-US" dirty="0" err="1">
                <a:solidFill>
                  <a:schemeClr val="accent2"/>
                </a:solidFill>
              </a:rPr>
              <a:t>profile.db</a:t>
            </a:r>
            <a:r>
              <a:rPr lang="en-US" dirty="0">
                <a:solidFill>
                  <a:schemeClr val="accent2"/>
                </a:solidFill>
              </a:rPr>
              <a:t> </a:t>
            </a:r>
            <a:r>
              <a:rPr lang="en-US" dirty="0"/>
              <a:t>and write a report</a:t>
            </a:r>
          </a:p>
        </p:txBody>
      </p:sp>
    </p:spTree>
    <p:extLst>
      <p:ext uri="{BB962C8B-B14F-4D97-AF65-F5344CB8AC3E}">
        <p14:creationId xmlns:p14="http://schemas.microsoft.com/office/powerpoint/2010/main" val="3782019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72D26-C76B-40C2-8C25-7A62A98E56E5}"/>
              </a:ext>
            </a:extLst>
          </p:cNvPr>
          <p:cNvSpPr>
            <a:spLocks noGrp="1"/>
          </p:cNvSpPr>
          <p:nvPr>
            <p:ph type="title"/>
          </p:nvPr>
        </p:nvSpPr>
        <p:spPr/>
        <p:txBody>
          <a:bodyPr/>
          <a:lstStyle/>
          <a:p>
            <a:r>
              <a:rPr lang="en-US" dirty="0"/>
              <a:t>Sample questions</a:t>
            </a:r>
          </a:p>
        </p:txBody>
      </p:sp>
      <p:sp>
        <p:nvSpPr>
          <p:cNvPr id="3" name="Content Placeholder 2">
            <a:extLst>
              <a:ext uri="{FF2B5EF4-FFF2-40B4-BE49-F238E27FC236}">
                <a16:creationId xmlns:a16="http://schemas.microsoft.com/office/drawing/2014/main" id="{81D7C072-6EBA-4325-9637-2FB7FBBE1357}"/>
              </a:ext>
            </a:extLst>
          </p:cNvPr>
          <p:cNvSpPr>
            <a:spLocks noGrp="1"/>
          </p:cNvSpPr>
          <p:nvPr>
            <p:ph idx="1"/>
          </p:nvPr>
        </p:nvSpPr>
        <p:spPr>
          <a:xfrm>
            <a:off x="838200" y="1825625"/>
            <a:ext cx="7345680" cy="4351338"/>
          </a:xfrm>
        </p:spPr>
        <p:txBody>
          <a:bodyPr vert="horz" lIns="91440" tIns="45720" rIns="91440" bIns="45720" rtlCol="0" anchor="t">
            <a:normAutofit/>
          </a:bodyPr>
          <a:lstStyle/>
          <a:p>
            <a:r>
              <a:rPr lang="en-GB" dirty="0"/>
              <a:t>Owner contacts</a:t>
            </a:r>
          </a:p>
          <a:p>
            <a:pPr lvl="1"/>
            <a:r>
              <a:rPr lang="en-GB" dirty="0"/>
              <a:t>How many contacts does the owner save?</a:t>
            </a:r>
          </a:p>
          <a:p>
            <a:pPr lvl="1"/>
            <a:r>
              <a:rPr lang="en-GB" dirty="0"/>
              <a:t>What are the names of the groups?</a:t>
            </a:r>
          </a:p>
          <a:p>
            <a:pPr lvl="1"/>
            <a:r>
              <a:rPr lang="en-GB" dirty="0"/>
              <a:t>Are there any groups marked as favourite?</a:t>
            </a:r>
          </a:p>
          <a:p>
            <a:pPr lvl="1"/>
            <a:r>
              <a:rPr lang="en-GB" dirty="0"/>
              <a:t>Is there any description of any group?</a:t>
            </a:r>
          </a:p>
          <a:p>
            <a:r>
              <a:rPr lang="en-GB" dirty="0"/>
              <a:t>Deleted contact</a:t>
            </a:r>
          </a:p>
          <a:p>
            <a:pPr lvl="1"/>
            <a:r>
              <a:rPr lang="en-GB" dirty="0"/>
              <a:t>If the owner deleted some contacts, can we retrieve them?</a:t>
            </a:r>
          </a:p>
          <a:p>
            <a:r>
              <a:rPr lang="en-GB" dirty="0"/>
              <a:t>Call logs</a:t>
            </a:r>
          </a:p>
          <a:p>
            <a:pPr lvl="1"/>
            <a:r>
              <a:rPr lang="en-GB" dirty="0"/>
              <a:t>calling history</a:t>
            </a:r>
          </a:p>
        </p:txBody>
      </p:sp>
    </p:spTree>
    <p:extLst>
      <p:ext uri="{BB962C8B-B14F-4D97-AF65-F5344CB8AC3E}">
        <p14:creationId xmlns:p14="http://schemas.microsoft.com/office/powerpoint/2010/main" val="2236577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A0F105-76D5-4295-8E5D-B93F1BA2EFC3}"/>
              </a:ext>
            </a:extLst>
          </p:cNvPr>
          <p:cNvSpPr>
            <a:spLocks noGrp="1"/>
          </p:cNvSpPr>
          <p:nvPr>
            <p:ph type="title"/>
          </p:nvPr>
        </p:nvSpPr>
        <p:spPr/>
        <p:txBody>
          <a:bodyPr/>
          <a:lstStyle/>
          <a:p>
            <a:r>
              <a:rPr lang="en-US" dirty="0"/>
              <a:t>Contacts Service Files Overview</a:t>
            </a:r>
          </a:p>
        </p:txBody>
      </p:sp>
      <p:sp>
        <p:nvSpPr>
          <p:cNvPr id="5" name="Text Placeholder 4">
            <a:extLst>
              <a:ext uri="{FF2B5EF4-FFF2-40B4-BE49-F238E27FC236}">
                <a16:creationId xmlns:a16="http://schemas.microsoft.com/office/drawing/2014/main" id="{CADC7DFC-45AE-42EB-8200-CE7BA05406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61772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46115-D091-423E-AE4E-04BCA058EA6F}"/>
              </a:ext>
            </a:extLst>
          </p:cNvPr>
          <p:cNvSpPr>
            <a:spLocks noGrp="1"/>
          </p:cNvSpPr>
          <p:nvPr>
            <p:ph type="title"/>
          </p:nvPr>
        </p:nvSpPr>
        <p:spPr/>
        <p:txBody>
          <a:bodyPr/>
          <a:lstStyle/>
          <a:p>
            <a:r>
              <a:rPr lang="en-US" dirty="0"/>
              <a:t>Contact management services files</a:t>
            </a:r>
            <a:endParaRPr lang="en-US" dirty="0">
              <a:cs typeface="Calibri Light"/>
            </a:endParaRPr>
          </a:p>
        </p:txBody>
      </p:sp>
      <p:pic>
        <p:nvPicPr>
          <p:cNvPr id="4" name="Picture 3">
            <a:extLst>
              <a:ext uri="{FF2B5EF4-FFF2-40B4-BE49-F238E27FC236}">
                <a16:creationId xmlns:a16="http://schemas.microsoft.com/office/drawing/2014/main" id="{9EF36B8E-EE71-B834-DD02-EE3B4D39B411}"/>
              </a:ext>
            </a:extLst>
          </p:cNvPr>
          <p:cNvPicPr>
            <a:picLocks noChangeAspect="1"/>
          </p:cNvPicPr>
          <p:nvPr/>
        </p:nvPicPr>
        <p:blipFill>
          <a:blip r:embed="rId3"/>
          <a:stretch>
            <a:fillRect/>
          </a:stretch>
        </p:blipFill>
        <p:spPr>
          <a:xfrm>
            <a:off x="838199" y="2022987"/>
            <a:ext cx="6337109" cy="3177165"/>
          </a:xfrm>
          <a:prstGeom prst="rect">
            <a:avLst/>
          </a:prstGeom>
        </p:spPr>
      </p:pic>
    </p:spTree>
    <p:extLst>
      <p:ext uri="{BB962C8B-B14F-4D97-AF65-F5344CB8AC3E}">
        <p14:creationId xmlns:p14="http://schemas.microsoft.com/office/powerpoint/2010/main" val="9069756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0D8A42-32FB-DF1A-513C-19B95E6FC2E7}"/>
              </a:ext>
            </a:extLst>
          </p:cNvPr>
          <p:cNvSpPr>
            <a:spLocks noGrp="1"/>
          </p:cNvSpPr>
          <p:nvPr>
            <p:ph type="title"/>
          </p:nvPr>
        </p:nvSpPr>
        <p:spPr/>
        <p:txBody>
          <a:bodyPr/>
          <a:lstStyle/>
          <a:p>
            <a:r>
              <a:rPr lang="en-US" dirty="0"/>
              <a:t>Tables in </a:t>
            </a:r>
            <a:r>
              <a:rPr lang="en-US" dirty="0" err="1">
                <a:solidFill>
                  <a:schemeClr val="accent2"/>
                </a:solidFill>
              </a:rPr>
              <a:t>contacts.db</a:t>
            </a:r>
            <a:endParaRPr lang="en-US" dirty="0">
              <a:solidFill>
                <a:schemeClr val="accent2"/>
              </a:solidFill>
            </a:endParaRPr>
          </a:p>
        </p:txBody>
      </p:sp>
      <p:pic>
        <p:nvPicPr>
          <p:cNvPr id="6" name="Picture 5">
            <a:extLst>
              <a:ext uri="{FF2B5EF4-FFF2-40B4-BE49-F238E27FC236}">
                <a16:creationId xmlns:a16="http://schemas.microsoft.com/office/drawing/2014/main" id="{8C626083-DC03-BB3B-95BA-C26A847B50A4}"/>
              </a:ext>
            </a:extLst>
          </p:cNvPr>
          <p:cNvPicPr>
            <a:picLocks noChangeAspect="1"/>
          </p:cNvPicPr>
          <p:nvPr/>
        </p:nvPicPr>
        <p:blipFill>
          <a:blip r:embed="rId3"/>
          <a:stretch>
            <a:fillRect/>
          </a:stretch>
        </p:blipFill>
        <p:spPr>
          <a:xfrm>
            <a:off x="1042274" y="1324989"/>
            <a:ext cx="7849280" cy="5273497"/>
          </a:xfrm>
          <a:prstGeom prst="rect">
            <a:avLst/>
          </a:prstGeom>
        </p:spPr>
      </p:pic>
      <p:sp>
        <p:nvSpPr>
          <p:cNvPr id="2" name="Rectangle 1">
            <a:extLst>
              <a:ext uri="{FF2B5EF4-FFF2-40B4-BE49-F238E27FC236}">
                <a16:creationId xmlns:a16="http://schemas.microsoft.com/office/drawing/2014/main" id="{9A72D235-3F26-5C4A-BBBC-053F230557A0}"/>
              </a:ext>
            </a:extLst>
          </p:cNvPr>
          <p:cNvSpPr/>
          <p:nvPr/>
        </p:nvSpPr>
        <p:spPr>
          <a:xfrm>
            <a:off x="3636169" y="3500438"/>
            <a:ext cx="1243012" cy="207168"/>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71865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6811</TotalTime>
  <Words>6169</Words>
  <Application>Microsoft Office PowerPoint</Application>
  <PresentationFormat>Widescreen</PresentationFormat>
  <Paragraphs>403</Paragraphs>
  <Slides>58</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-apple-system</vt:lpstr>
      <vt:lpstr>Arial</vt:lpstr>
      <vt:lpstr>Calibri</vt:lpstr>
      <vt:lpstr>Calibri Light</vt:lpstr>
      <vt:lpstr>OCRB</vt:lpstr>
      <vt:lpstr>Roboto</vt:lpstr>
      <vt:lpstr>Office Theme</vt:lpstr>
      <vt:lpstr>AOSP Apps Investigations</vt:lpstr>
      <vt:lpstr>Contact Management Services</vt:lpstr>
      <vt:lpstr>Each app manages a separate contact list</vt:lpstr>
      <vt:lpstr>What are the contact management services?</vt:lpstr>
      <vt:lpstr>Features</vt:lpstr>
      <vt:lpstr>Sample questions</vt:lpstr>
      <vt:lpstr>Contacts Service Files Overview</vt:lpstr>
      <vt:lpstr>Contact management services files</vt:lpstr>
      <vt:lpstr>Tables in contacts.db</vt:lpstr>
      <vt:lpstr>Summary of key tables</vt:lpstr>
      <vt:lpstr>accounts table</vt:lpstr>
      <vt:lpstr>raw_contacts table</vt:lpstr>
      <vt:lpstr>contacts table</vt:lpstr>
      <vt:lpstr>data table</vt:lpstr>
      <vt:lpstr>groups table</vt:lpstr>
      <vt:lpstr>phone_lookup table</vt:lpstr>
      <vt:lpstr>status_updates table</vt:lpstr>
      <vt:lpstr>raw_contacts vs. contacts tables</vt:lpstr>
      <vt:lpstr>accounts table</vt:lpstr>
      <vt:lpstr>accounts table structure</vt:lpstr>
      <vt:lpstr>rwo_contacts table</vt:lpstr>
      <vt:lpstr>Valuable columns in raw_contacts table</vt:lpstr>
      <vt:lpstr>Join contacts with accounts tables</vt:lpstr>
      <vt:lpstr>PowerPoint Presentation</vt:lpstr>
      <vt:lpstr>Results of joining raw_contacts with accounts</vt:lpstr>
      <vt:lpstr>n raw_contacts belong to one contact (one personal) in the device</vt:lpstr>
      <vt:lpstr>contacts table</vt:lpstr>
      <vt:lpstr>PowerPoint Presentation</vt:lpstr>
      <vt:lpstr>contacts table schema and key columns</vt:lpstr>
      <vt:lpstr>Show rows in contacts table</vt:lpstr>
      <vt:lpstr>(Alternative)  Using sqlitebrowser</vt:lpstr>
      <vt:lpstr>(Alternative)</vt:lpstr>
      <vt:lpstr>(Alternative) Show rows in contacts table</vt:lpstr>
      <vt:lpstr>data table</vt:lpstr>
      <vt:lpstr>Link data to raw_contacts table</vt:lpstr>
      <vt:lpstr>What are the details of the contact with ID 10?</vt:lpstr>
      <vt:lpstr>PowerPoint Presentation</vt:lpstr>
      <vt:lpstr>PowerPoint Presentation</vt:lpstr>
      <vt:lpstr>When a new raw_contact is added to raw_contacts table</vt:lpstr>
      <vt:lpstr>PowerPoint Presentation</vt:lpstr>
      <vt:lpstr>PowerPoint Presentation</vt:lpstr>
      <vt:lpstr>groups table</vt:lpstr>
      <vt:lpstr>How many groups have the device owner create?</vt:lpstr>
      <vt:lpstr>PowerPoint Presentation</vt:lpstr>
      <vt:lpstr>PowerPoint Presentation</vt:lpstr>
      <vt:lpstr>Investigating calllog.db</vt:lpstr>
      <vt:lpstr>A simple calling scenario</vt:lpstr>
      <vt:lpstr>PowerPoint Presentation</vt:lpstr>
      <vt:lpstr>PowerPoint Presentation</vt:lpstr>
      <vt:lpstr>PowerPoint Presentation</vt:lpstr>
      <vt:lpstr>PowerPoint Presentation</vt:lpstr>
      <vt:lpstr>PowerPoint Presentation</vt:lpstr>
      <vt:lpstr>Calling logs investigation solutions</vt:lpstr>
      <vt:lpstr>What is the saved voicemail url?</vt:lpstr>
      <vt:lpstr>How to access voicemail? </vt:lpstr>
      <vt:lpstr>PowerPoint Presentation</vt:lpstr>
      <vt:lpstr>Investigating profile.db</vt:lpstr>
      <vt:lpstr>Assignment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Visual Studio Code</dc:title>
  <dc:creator>Weifeng Xu</dc:creator>
  <cp:lastModifiedBy>Weifeng Xu</cp:lastModifiedBy>
  <cp:revision>375</cp:revision>
  <dcterms:created xsi:type="dcterms:W3CDTF">2021-01-18T02:02:41Z</dcterms:created>
  <dcterms:modified xsi:type="dcterms:W3CDTF">2025-04-14T14:33:57Z</dcterms:modified>
</cp:coreProperties>
</file>